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56" r:id="rId2"/>
    <p:sldId id="257" r:id="rId3"/>
  </p:sldIdLst>
  <p:sldSz cx="5143500" cy="9144000" type="screen16x9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406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1pPr>
    <a:lvl2pPr marL="0" marR="0" indent="120650" algn="l" defTabSz="406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2pPr>
    <a:lvl3pPr marL="0" marR="0" indent="244475" algn="l" defTabSz="406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3pPr>
    <a:lvl4pPr marL="0" marR="0" indent="366712" algn="l" defTabSz="406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4pPr>
    <a:lvl5pPr marL="0" marR="0" indent="488950" algn="l" defTabSz="406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5pPr>
    <a:lvl6pPr marL="0" marR="0" indent="0" algn="l" defTabSz="406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6pPr>
    <a:lvl7pPr marL="0" marR="0" indent="0" algn="l" defTabSz="406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7pPr>
    <a:lvl8pPr marL="0" marR="0" indent="0" algn="l" defTabSz="406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8pPr>
    <a:lvl9pPr marL="0" marR="0" indent="0" algn="l" defTabSz="406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FD7E7"/>
          </a:solidFill>
        </a:fill>
      </a:tcStyle>
    </a:wholeTbl>
    <a:band2H>
      <a:tcTxStyle/>
      <a:tcStyle>
        <a:tcBdr/>
        <a:fill>
          <a:solidFill>
            <a:srgbClr val="E8ECF4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EE7D0"/>
          </a:solidFill>
        </a:fill>
      </a:tcStyle>
    </a:wholeTbl>
    <a:band2H>
      <a:tcTxStyle/>
      <a:tcStyle>
        <a:tcBdr/>
        <a:fill>
          <a:solidFill>
            <a:srgbClr val="EFF3E9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FCDCCE"/>
          </a:solidFill>
        </a:fill>
      </a:tcStyle>
    </a:wholeTbl>
    <a:band2H>
      <a:tcTxStyle/>
      <a:tcStyle>
        <a:tcBdr/>
        <a:fill>
          <a:solidFill>
            <a:srgbClr val="FDEEE8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411"/>
    <p:restoredTop sz="94762"/>
  </p:normalViewPr>
  <p:slideViewPr>
    <p:cSldViewPr snapToGrid="0" snapToObjects="1">
      <p:cViewPr varScale="1">
        <p:scale>
          <a:sx n="91" d="100"/>
          <a:sy n="91" d="100"/>
        </p:scale>
        <p:origin x="3544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8" name="Shape 18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latinLnBrk="0">
      <a:spcBef>
        <a:spcPts val="400"/>
      </a:spcBef>
      <a:defRPr sz="1200">
        <a:latin typeface="+mn-lt"/>
        <a:ea typeface="+mn-ea"/>
        <a:cs typeface="+mn-cs"/>
        <a:sym typeface="Calibri"/>
      </a:defRPr>
    </a:lvl1pPr>
    <a:lvl2pPr indent="228600" latinLnBrk="0">
      <a:spcBef>
        <a:spcPts val="400"/>
      </a:spcBef>
      <a:defRPr sz="1200">
        <a:latin typeface="+mn-lt"/>
        <a:ea typeface="+mn-ea"/>
        <a:cs typeface="+mn-cs"/>
        <a:sym typeface="Calibri"/>
      </a:defRPr>
    </a:lvl2pPr>
    <a:lvl3pPr indent="457200" latinLnBrk="0">
      <a:spcBef>
        <a:spcPts val="400"/>
      </a:spcBef>
      <a:defRPr sz="1200">
        <a:latin typeface="+mn-lt"/>
        <a:ea typeface="+mn-ea"/>
        <a:cs typeface="+mn-cs"/>
        <a:sym typeface="Calibri"/>
      </a:defRPr>
    </a:lvl3pPr>
    <a:lvl4pPr indent="685800" latinLnBrk="0">
      <a:spcBef>
        <a:spcPts val="400"/>
      </a:spcBef>
      <a:defRPr sz="1200">
        <a:latin typeface="+mn-lt"/>
        <a:ea typeface="+mn-ea"/>
        <a:cs typeface="+mn-cs"/>
        <a:sym typeface="Calibri"/>
      </a:defRPr>
    </a:lvl4pPr>
    <a:lvl5pPr indent="914400" latinLnBrk="0">
      <a:spcBef>
        <a:spcPts val="400"/>
      </a:spcBef>
      <a:defRPr sz="1200">
        <a:latin typeface="+mn-lt"/>
        <a:ea typeface="+mn-ea"/>
        <a:cs typeface="+mn-cs"/>
        <a:sym typeface="Calibri"/>
      </a:defRPr>
    </a:lvl5pPr>
    <a:lvl6pPr indent="1143000" latinLnBrk="0">
      <a:spcBef>
        <a:spcPts val="400"/>
      </a:spcBef>
      <a:defRPr sz="1200">
        <a:latin typeface="+mn-lt"/>
        <a:ea typeface="+mn-ea"/>
        <a:cs typeface="+mn-cs"/>
        <a:sym typeface="Calibri"/>
      </a:defRPr>
    </a:lvl6pPr>
    <a:lvl7pPr indent="1371600" latinLnBrk="0">
      <a:spcBef>
        <a:spcPts val="400"/>
      </a:spcBef>
      <a:defRPr sz="1200">
        <a:latin typeface="+mn-lt"/>
        <a:ea typeface="+mn-ea"/>
        <a:cs typeface="+mn-cs"/>
        <a:sym typeface="Calibri"/>
      </a:defRPr>
    </a:lvl7pPr>
    <a:lvl8pPr indent="1600200" latinLnBrk="0">
      <a:spcBef>
        <a:spcPts val="400"/>
      </a:spcBef>
      <a:defRPr sz="1200">
        <a:latin typeface="+mn-lt"/>
        <a:ea typeface="+mn-ea"/>
        <a:cs typeface="+mn-cs"/>
        <a:sym typeface="Calibri"/>
      </a:defRPr>
    </a:lvl8pPr>
    <a:lvl9pPr indent="1828800" latinLnBrk="0">
      <a:spcBef>
        <a:spcPts val="400"/>
      </a:spcBef>
      <a:defRPr sz="1200">
        <a:latin typeface="+mn-lt"/>
        <a:ea typeface="+mn-ea"/>
        <a:cs typeface="+mn-cs"/>
        <a:sym typeface="Calibri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Text"/>
          <p:cNvSpPr txBox="1">
            <a:spLocks noGrp="1"/>
          </p:cNvSpPr>
          <p:nvPr>
            <p:ph type="title"/>
          </p:nvPr>
        </p:nvSpPr>
        <p:spPr>
          <a:xfrm>
            <a:off x="257175" y="122766"/>
            <a:ext cx="4629150" cy="201083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0821" tIns="40821" rIns="40821" bIns="40821" anchor="ctr"/>
          <a:lstStyle/>
          <a:p>
            <a:r>
              <a:t>Title Text</a:t>
            </a:r>
          </a:p>
        </p:txBody>
      </p:sp>
      <p:sp>
        <p:nvSpPr>
          <p:cNvPr id="3" name="Body Level One…"/>
          <p:cNvSpPr txBox="1">
            <a:spLocks noGrp="1"/>
          </p:cNvSpPr>
          <p:nvPr>
            <p:ph type="body" idx="1"/>
          </p:nvPr>
        </p:nvSpPr>
        <p:spPr>
          <a:xfrm>
            <a:off x="257175" y="2133600"/>
            <a:ext cx="4629150" cy="7010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0821" tIns="40821" rIns="40821" bIns="40821"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4655133" y="8610594"/>
            <a:ext cx="235955" cy="215912"/>
          </a:xfrm>
          <a:prstGeom prst="rect">
            <a:avLst/>
          </a:prstGeom>
          <a:ln w="12700">
            <a:miter lim="400000"/>
          </a:ln>
        </p:spPr>
        <p:txBody>
          <a:bodyPr wrap="none" lIns="40821" tIns="40821" rIns="40821" bIns="40821" anchor="ctr">
            <a:spAutoFit/>
          </a:bodyPr>
          <a:lstStyle>
            <a:lvl1pPr algn="r" defTabSz="407987">
              <a:defRPr sz="1100">
                <a:solidFill>
                  <a:srgbClr val="898989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ransition spd="med"/>
  <p:txStyles>
    <p:titleStyle>
      <a:lvl1pPr marL="0" marR="0" indent="0" algn="ctr" defTabSz="406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9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1pPr>
      <a:lvl2pPr marL="0" marR="0" indent="0" algn="ctr" defTabSz="406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9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2pPr>
      <a:lvl3pPr marL="0" marR="0" indent="0" algn="ctr" defTabSz="406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9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3pPr>
      <a:lvl4pPr marL="0" marR="0" indent="0" algn="ctr" defTabSz="406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9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4pPr>
      <a:lvl5pPr marL="0" marR="0" indent="0" algn="ctr" defTabSz="406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9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5pPr>
      <a:lvl6pPr marL="0" marR="0" indent="457200" algn="ctr" defTabSz="406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9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6pPr>
      <a:lvl7pPr marL="0" marR="0" indent="914400" algn="ctr" defTabSz="406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9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7pPr>
      <a:lvl8pPr marL="0" marR="0" indent="1371600" algn="ctr" defTabSz="406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9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8pPr>
      <a:lvl9pPr marL="0" marR="0" indent="1828800" algn="ctr" defTabSz="406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9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9pPr>
    </p:titleStyle>
    <p:bodyStyle>
      <a:lvl1pPr marL="304800" marR="0" indent="-304800" algn="l" defTabSz="406400" rtl="0" latinLnBrk="0">
        <a:lnSpc>
          <a:spcPct val="100000"/>
        </a:lnSpc>
        <a:spcBef>
          <a:spcPts val="600"/>
        </a:spcBef>
        <a:spcAft>
          <a:spcPts val="0"/>
        </a:spcAft>
        <a:buClrTx/>
        <a:buSzPct val="100000"/>
        <a:buFont typeface="Arial"/>
        <a:buChar char="»"/>
        <a:tabLst/>
        <a:defRPr sz="29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1pPr>
      <a:lvl2pPr marL="702627" marR="0" indent="-294640" algn="l" defTabSz="406400" rtl="0" latinLnBrk="0">
        <a:lnSpc>
          <a:spcPct val="100000"/>
        </a:lnSpc>
        <a:spcBef>
          <a:spcPts val="600"/>
        </a:spcBef>
        <a:spcAft>
          <a:spcPts val="0"/>
        </a:spcAft>
        <a:buClrTx/>
        <a:buSzPct val="100000"/>
        <a:buFont typeface="Arial"/>
        <a:buChar char="–"/>
        <a:tabLst/>
        <a:defRPr sz="29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2pPr>
      <a:lvl3pPr marL="1096584" marR="0" indent="-280609" algn="l" defTabSz="406400" rtl="0" latinLnBrk="0">
        <a:lnSpc>
          <a:spcPct val="100000"/>
        </a:lnSpc>
        <a:spcBef>
          <a:spcPts val="600"/>
        </a:spcBef>
        <a:spcAft>
          <a:spcPts val="0"/>
        </a:spcAft>
        <a:buClrTx/>
        <a:buSzPct val="100000"/>
        <a:buFont typeface="Arial"/>
        <a:buChar char="•"/>
        <a:tabLst/>
        <a:defRPr sz="29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3pPr>
      <a:lvl4pPr marL="1551340" marR="0" indent="-327377" algn="l" defTabSz="406400" rtl="0" latinLnBrk="0">
        <a:lnSpc>
          <a:spcPct val="100000"/>
        </a:lnSpc>
        <a:spcBef>
          <a:spcPts val="600"/>
        </a:spcBef>
        <a:spcAft>
          <a:spcPts val="0"/>
        </a:spcAft>
        <a:buClrTx/>
        <a:buSzPct val="100000"/>
        <a:buFont typeface="Arial"/>
        <a:buChar char="–"/>
        <a:tabLst/>
        <a:defRPr sz="29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4pPr>
      <a:lvl5pPr marL="1960915" marR="0" indent="-327377" algn="l" defTabSz="406400" rtl="0" latinLnBrk="0">
        <a:lnSpc>
          <a:spcPct val="100000"/>
        </a:lnSpc>
        <a:spcBef>
          <a:spcPts val="600"/>
        </a:spcBef>
        <a:spcAft>
          <a:spcPts val="0"/>
        </a:spcAft>
        <a:buClrTx/>
        <a:buSzPct val="100000"/>
        <a:buFont typeface="Arial"/>
        <a:buChar char="»"/>
        <a:tabLst/>
        <a:defRPr sz="29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5pPr>
      <a:lvl6pPr marL="2418115" marR="0" indent="-327377" algn="l" defTabSz="406400" rtl="0" latinLnBrk="0">
        <a:lnSpc>
          <a:spcPct val="100000"/>
        </a:lnSpc>
        <a:spcBef>
          <a:spcPts val="600"/>
        </a:spcBef>
        <a:spcAft>
          <a:spcPts val="0"/>
        </a:spcAft>
        <a:buClrTx/>
        <a:buSzPct val="100000"/>
        <a:buFont typeface="Arial"/>
        <a:buChar char=""/>
        <a:tabLst/>
        <a:defRPr sz="29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6pPr>
      <a:lvl7pPr marL="2875315" marR="0" indent="-327377" algn="l" defTabSz="406400" rtl="0" latinLnBrk="0">
        <a:lnSpc>
          <a:spcPct val="100000"/>
        </a:lnSpc>
        <a:spcBef>
          <a:spcPts val="600"/>
        </a:spcBef>
        <a:spcAft>
          <a:spcPts val="0"/>
        </a:spcAft>
        <a:buClrTx/>
        <a:buSzPct val="100000"/>
        <a:buFont typeface="Arial"/>
        <a:buChar char=""/>
        <a:tabLst/>
        <a:defRPr sz="29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7pPr>
      <a:lvl8pPr marL="3332515" marR="0" indent="-327377" algn="l" defTabSz="406400" rtl="0" latinLnBrk="0">
        <a:lnSpc>
          <a:spcPct val="100000"/>
        </a:lnSpc>
        <a:spcBef>
          <a:spcPts val="600"/>
        </a:spcBef>
        <a:spcAft>
          <a:spcPts val="0"/>
        </a:spcAft>
        <a:buClrTx/>
        <a:buSzPct val="100000"/>
        <a:buFont typeface="Arial"/>
        <a:buChar char=""/>
        <a:tabLst/>
        <a:defRPr sz="29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8pPr>
      <a:lvl9pPr marL="3789715" marR="0" indent="-327377" algn="l" defTabSz="406400" rtl="0" latinLnBrk="0">
        <a:lnSpc>
          <a:spcPct val="100000"/>
        </a:lnSpc>
        <a:spcBef>
          <a:spcPts val="600"/>
        </a:spcBef>
        <a:spcAft>
          <a:spcPts val="0"/>
        </a:spcAft>
        <a:buClrTx/>
        <a:buSzPct val="100000"/>
        <a:buFont typeface="Arial"/>
        <a:buChar char=""/>
        <a:tabLst/>
        <a:defRPr sz="29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9pPr>
    </p:bodyStyle>
    <p:otherStyle>
      <a:lvl1pPr marL="0" marR="0" indent="0" algn="r" defTabSz="40798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1pPr>
      <a:lvl2pPr marL="0" marR="0" indent="120650" algn="r" defTabSz="40798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2pPr>
      <a:lvl3pPr marL="0" marR="0" indent="244475" algn="r" defTabSz="40798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3pPr>
      <a:lvl4pPr marL="0" marR="0" indent="366712" algn="r" defTabSz="40798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4pPr>
      <a:lvl5pPr marL="0" marR="0" indent="488950" algn="r" defTabSz="40798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5pPr>
      <a:lvl6pPr marL="0" marR="0" indent="0" algn="r" defTabSz="40798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6pPr>
      <a:lvl7pPr marL="0" marR="0" indent="0" algn="r" defTabSz="40798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7pPr>
      <a:lvl8pPr marL="0" marR="0" indent="0" algn="r" defTabSz="40798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8pPr>
      <a:lvl9pPr marL="0" marR="0" indent="0" algn="r" defTabSz="40798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C72AA5E3-9BEB-9F05-3624-B24F5579EDE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8275"/>
            <a:ext cx="5143500" cy="9127448"/>
          </a:xfrm>
          <a:prstGeom prst="rect">
            <a:avLst/>
          </a:prstGeom>
        </p:spPr>
      </p:pic>
      <p:sp>
        <p:nvSpPr>
          <p:cNvPr id="20" name="Rounded Rectangle"/>
          <p:cNvSpPr/>
          <p:nvPr/>
        </p:nvSpPr>
        <p:spPr>
          <a:xfrm>
            <a:off x="-309489" y="5781822"/>
            <a:ext cx="5795889" cy="3123027"/>
          </a:xfrm>
          <a:prstGeom prst="roundRect">
            <a:avLst>
              <a:gd name="adj" fmla="val 14787"/>
            </a:avLst>
          </a:prstGeom>
          <a:solidFill>
            <a:srgbClr val="FFFFFF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1" name="Join us as we celebrate  the best of Charleston.  (Insert Day/Date) (Insert Time)"/>
          <p:cNvSpPr txBox="1"/>
          <p:nvPr/>
        </p:nvSpPr>
        <p:spPr>
          <a:xfrm>
            <a:off x="0" y="5999377"/>
            <a:ext cx="5143500" cy="134395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45719" rIns="45719">
            <a:spAutoFit/>
          </a:bodyPr>
          <a:lstStyle/>
          <a:p>
            <a:pPr algn="ctr">
              <a:defRPr sz="2400" b="1">
                <a:latin typeface="Arial"/>
                <a:ea typeface="Arial"/>
                <a:cs typeface="Arial"/>
                <a:sym typeface="Arial"/>
              </a:defRPr>
            </a:pPr>
            <a:r>
              <a:rPr sz="2000" dirty="0"/>
              <a:t>Join us as we celebrate </a:t>
            </a:r>
            <a:br>
              <a:rPr sz="2000" dirty="0"/>
            </a:br>
            <a:r>
              <a:rPr sz="2000" dirty="0"/>
              <a:t>(Insert Day/Date)</a:t>
            </a:r>
            <a:br>
              <a:rPr sz="2000" dirty="0"/>
            </a:br>
            <a:r>
              <a:rPr sz="2000" dirty="0"/>
              <a:t>(Insert Time)</a:t>
            </a:r>
          </a:p>
          <a:p>
            <a:pPr>
              <a:defRPr sz="3200" b="1" baseline="30000">
                <a:latin typeface="Arial"/>
                <a:ea typeface="Arial"/>
                <a:cs typeface="Arial"/>
                <a:sym typeface="Arial"/>
              </a:defRPr>
            </a:pPr>
            <a:endParaRPr dirty="0"/>
          </a:p>
        </p:txBody>
      </p:sp>
      <p:sp>
        <p:nvSpPr>
          <p:cNvPr id="22" name="Contact the Dining Services Department for more details."/>
          <p:cNvSpPr txBox="1"/>
          <p:nvPr/>
        </p:nvSpPr>
        <p:spPr>
          <a:xfrm>
            <a:off x="316918" y="8325872"/>
            <a:ext cx="1846214" cy="4001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45719" rIns="45719">
            <a:spAutoFit/>
          </a:bodyPr>
          <a:lstStyle>
            <a:lvl1pPr>
              <a:defRPr sz="1000"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rPr dirty="0"/>
              <a:t>Contact the Dining Services Department for more details.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C41B6611-DE66-1433-78F2-EA9D4FF415B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820357" y="8218505"/>
            <a:ext cx="1160397" cy="534521"/>
          </a:xfrm>
          <a:prstGeom prst="rect">
            <a:avLst/>
          </a:prstGeom>
        </p:spPr>
      </p:pic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DEB2C988-1E03-AB1E-BF97-F61079D16A75}"/>
              </a:ext>
            </a:extLst>
          </p:cNvPr>
          <p:cNvSpPr txBox="1"/>
          <p:nvPr/>
        </p:nvSpPr>
        <p:spPr>
          <a:xfrm>
            <a:off x="6035040" y="6606540"/>
            <a:ext cx="92396" cy="369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406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DE8ABF1-FF04-5B6F-18C5-C26776A39F4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8275"/>
            <a:ext cx="5143500" cy="91274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8357797"/>
      </p:ext>
    </p:extLst>
  </p:cSld>
  <p:clrMapOvr>
    <a:masterClrMapping/>
  </p:clrMapOvr>
  <p:transition spd="med"/>
</p:sld>
</file>

<file path=ppt/theme/theme1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FF00FF"/>
      </a:folHlink>
    </a:clrScheme>
    <a:fontScheme name="Office Theme">
      <a:majorFont>
        <a:latin typeface="Helvetica"/>
        <a:ea typeface="Helvetica"/>
        <a:cs typeface="Helvetica"/>
      </a:majorFont>
      <a:minorFont>
        <a:latin typeface="Calibri"/>
        <a:ea typeface="Calibri"/>
        <a:cs typeface="Calibri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406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38100" dist="20000" dir="5400000" rotWithShape="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406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FF00FF"/>
      </a:folHlink>
    </a:clrScheme>
    <a:fontScheme name="Office Theme">
      <a:majorFont>
        <a:latin typeface="Helvetica"/>
        <a:ea typeface="Helvetica"/>
        <a:cs typeface="Helvetica"/>
      </a:majorFont>
      <a:minorFont>
        <a:latin typeface="Calibri"/>
        <a:ea typeface="Calibri"/>
        <a:cs typeface="Calibri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406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38100" dist="20000" dir="5400000" rotWithShape="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406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58</TotalTime>
  <Words>26</Words>
  <Application>Microsoft Macintosh PowerPoint</Application>
  <PresentationFormat>On-screen Show (16:9)</PresentationFormat>
  <Paragraphs>2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Patricia Pugh</cp:lastModifiedBy>
  <cp:revision>5</cp:revision>
  <dcterms:modified xsi:type="dcterms:W3CDTF">2022-06-02T23:22:30Z</dcterms:modified>
</cp:coreProperties>
</file>