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4630400" cy="8229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62"/>
  </p:normalViewPr>
  <p:slideViewPr>
    <p:cSldViewPr snapToGrid="0" snapToObjects="1">
      <p:cViewPr varScale="1">
        <p:scale>
          <a:sx n="87" d="100"/>
          <a:sy n="87" d="100"/>
        </p:scale>
        <p:origin x="2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851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110489"/>
            <a:ext cx="13167361" cy="1809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311" tIns="65311" rIns="65311" bIns="6531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731520" y="1920239"/>
            <a:ext cx="13167361" cy="630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5311" tIns="65311" rIns="65311" bIns="6531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71359" y="7408545"/>
            <a:ext cx="3413761" cy="438150"/>
          </a:xfrm>
          <a:prstGeom prst="rect">
            <a:avLst/>
          </a:prstGeom>
          <a:ln w="12700">
            <a:miter lim="400000"/>
          </a:ln>
        </p:spPr>
        <p:txBody>
          <a:bodyPr wrap="none" lIns="65311" tIns="65311" rIns="65311" bIns="65311" anchor="ctr">
            <a:spAutoFit/>
          </a:bodyPr>
          <a:lstStyle>
            <a:lvl1pPr algn="r">
              <a:defRPr sz="17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88950" marR="0" indent="-488950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1121648" marR="0" indent="-469185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746810" marR="0" indent="-440297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475186" marR="0" indent="-516211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34446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39018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43590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48162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52734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2BE94F-37A7-7D42-B4C9-B9D6E4C5F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637" y="0"/>
            <a:ext cx="14626177" cy="8229600"/>
          </a:xfrm>
          <a:prstGeom prst="rect">
            <a:avLst/>
          </a:prstGeom>
        </p:spPr>
      </p:pic>
      <p:sp>
        <p:nvSpPr>
          <p:cNvPr id="20" name="Rounded Rectangle"/>
          <p:cNvSpPr/>
          <p:nvPr/>
        </p:nvSpPr>
        <p:spPr>
          <a:xfrm>
            <a:off x="-294968" y="2109018"/>
            <a:ext cx="7610168" cy="5583013"/>
          </a:xfrm>
          <a:prstGeom prst="roundRect">
            <a:avLst>
              <a:gd name="adj" fmla="val 3515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760908" y="2837500"/>
            <a:ext cx="4221798" cy="1528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06400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Join us as we celebrate </a:t>
            </a:r>
            <a:br>
              <a:rPr dirty="0"/>
            </a:br>
            <a:r>
              <a:rPr dirty="0"/>
              <a:t>(Insert Day/Date)</a:t>
            </a:r>
            <a:br>
              <a:rPr dirty="0"/>
            </a:br>
            <a:r>
              <a:rPr dirty="0"/>
              <a:t>(Insert Time)</a:t>
            </a:r>
          </a:p>
          <a:p>
            <a:pPr defTabSz="406400"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760908" y="6916550"/>
            <a:ext cx="337036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Contact the Dining Services Department for more details.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7FFABE-A085-4B49-B7B7-D72F2D73A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6667" y="6583594"/>
            <a:ext cx="1445633" cy="66591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B56962-F481-3074-AC51-6329C1232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1" y="0"/>
            <a:ext cx="1462617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34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26</Words>
  <Application>Microsoft Macintosh PowerPoint</Application>
  <PresentationFormat>Custom</PresentationFormat>
  <Paragraphs>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 Neue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4</cp:revision>
  <dcterms:modified xsi:type="dcterms:W3CDTF">2022-05-13T21:40:46Z</dcterms:modified>
</cp:coreProperties>
</file>