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1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>
        <p:scale>
          <a:sx n="80" d="100"/>
          <a:sy n="80" d="100"/>
        </p:scale>
        <p:origin x="2896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85DD-79EC-A342-911A-C6F9749E2C39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1F00-CFF9-564E-9CFA-4D67AD471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49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85DD-79EC-A342-911A-C6F9749E2C39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1F00-CFF9-564E-9CFA-4D67AD471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0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85DD-79EC-A342-911A-C6F9749E2C39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1F00-CFF9-564E-9CFA-4D67AD471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0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85DD-79EC-A342-911A-C6F9749E2C39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1F00-CFF9-564E-9CFA-4D67AD471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02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85DD-79EC-A342-911A-C6F9749E2C39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1F00-CFF9-564E-9CFA-4D67AD471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834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85DD-79EC-A342-911A-C6F9749E2C39}" type="datetimeFigureOut">
              <a:rPr lang="en-US" smtClean="0"/>
              <a:t>6/2/22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1F00-CFF9-564E-9CFA-4D67AD471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5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85DD-79EC-A342-911A-C6F9749E2C39}" type="datetimeFigureOut">
              <a:rPr lang="en-US" smtClean="0"/>
              <a:t>6/2/22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1F00-CFF9-564E-9CFA-4D67AD471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84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85DD-79EC-A342-911A-C6F9749E2C39}" type="datetimeFigureOut">
              <a:rPr lang="en-US" smtClean="0"/>
              <a:t>6/2/22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1F00-CFF9-564E-9CFA-4D67AD471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77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85DD-79EC-A342-911A-C6F9749E2C39}" type="datetimeFigureOut">
              <a:rPr lang="en-US" smtClean="0"/>
              <a:t>6/2/22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1F00-CFF9-564E-9CFA-4D67AD471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207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85DD-79EC-A342-911A-C6F9749E2C39}" type="datetimeFigureOut">
              <a:rPr lang="en-US" smtClean="0"/>
              <a:t>6/2/22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1F00-CFF9-564E-9CFA-4D67AD471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940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85DD-79EC-A342-911A-C6F9749E2C39}" type="datetimeFigureOut">
              <a:rPr lang="en-US" smtClean="0"/>
              <a:t>6/2/22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11F00-CFF9-564E-9CFA-4D67AD471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495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D85DD-79EC-A342-911A-C6F9749E2C39}" type="datetimeFigureOut">
              <a:rPr lang="en-US" smtClean="0"/>
              <a:t>6/2/22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11F00-CFF9-564E-9CFA-4D67AD471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4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860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11659942-1ADA-1744-AC25-C67DA93EC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2766" y="7560902"/>
            <a:ext cx="246359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500" b="1" dirty="0">
                <a:latin typeface="Arial" panose="020B0604020202020204" pitchFamily="34" charset="0"/>
                <a:cs typeface="Arial" panose="020B0604020202020204" pitchFamily="34" charset="0"/>
              </a:rPr>
              <a:t>BROUGHT TO YOU BY YOUR DINING SERVICES DEPARTMENT.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841143-40DE-4940-A749-E4F4BD9DF204}"/>
              </a:ext>
            </a:extLst>
          </p:cNvPr>
          <p:cNvSpPr txBox="1"/>
          <p:nvPr/>
        </p:nvSpPr>
        <p:spPr>
          <a:xfrm>
            <a:off x="898358" y="4797287"/>
            <a:ext cx="34009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Join us as we celebrate our Chefs.</a:t>
            </a: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(Insert Day/Date)</a:t>
            </a: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(Insert Time)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950B0F-3693-9A4D-870C-977A1165A7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333" y="6460435"/>
            <a:ext cx="2463595" cy="5892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1D351B-FF17-814A-8A75-299FE2138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3243" y="7250211"/>
            <a:ext cx="1128655" cy="58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706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BC5B607C-5047-5342-9263-C83D14794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2766" y="7560902"/>
            <a:ext cx="246359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500" b="1" dirty="0">
                <a:latin typeface="Arial" panose="020B0604020202020204" pitchFamily="34" charset="0"/>
                <a:cs typeface="Arial" panose="020B0604020202020204" pitchFamily="34" charset="0"/>
              </a:rPr>
              <a:t>BROUGHT TO YOU BY YOUR DINING SERVICES DEPARTMENT.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26101C-5993-0F43-AF0B-69F77D33A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3243" y="7250211"/>
            <a:ext cx="1128655" cy="5892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F8A773-429B-E843-866F-54BCB6DF06AB}"/>
              </a:ext>
            </a:extLst>
          </p:cNvPr>
          <p:cNvSpPr txBox="1"/>
          <p:nvPr/>
        </p:nvSpPr>
        <p:spPr>
          <a:xfrm>
            <a:off x="707231" y="4187278"/>
            <a:ext cx="3733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D3163D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Chef First/Last Name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(INSERT TITLE)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13E56C-FA1B-A440-A5F9-C8D7474216C4}"/>
              </a:ext>
            </a:extLst>
          </p:cNvPr>
          <p:cNvSpPr txBox="1"/>
          <p:nvPr/>
        </p:nvSpPr>
        <p:spPr>
          <a:xfrm>
            <a:off x="777240" y="5013960"/>
            <a:ext cx="37185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perae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consequid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illorendant.Xeritint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ullabor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iorrovid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quiduntur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andia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inissequam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dolupistiis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speriatumque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aceptae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Bitatecto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ommoluptaque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prat.Ehendae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Venimporum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optatemodi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molupta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prat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hariamus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nesciam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speruntibus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eseri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ilibusamenis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necepedi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dolorest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nihiciur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Quist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vitiori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bustibe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ribusdae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nobitio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Borepud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isquia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natectem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dolore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cumquate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fugiaec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epudaerum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repta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omnisi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alibus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odignis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quos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delique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C2EDFB-5F7C-DF4C-8051-476ED1702B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0251" y="1810784"/>
            <a:ext cx="2387759" cy="224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283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145</Words>
  <Application>Microsoft Macintosh PowerPoint</Application>
  <PresentationFormat>Custom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Georgia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2022-06-03T00:38:39Z</dcterms:created>
  <dcterms:modified xsi:type="dcterms:W3CDTF">2022-06-03T01:05:54Z</dcterms:modified>
</cp:coreProperties>
</file>