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6327"/>
  </p:normalViewPr>
  <p:slideViewPr>
    <p:cSldViewPr snapToGrid="0" snapToObjects="1">
      <p:cViewPr varScale="1">
        <p:scale>
          <a:sx n="87" d="100"/>
          <a:sy n="87" d="100"/>
        </p:scale>
        <p:origin x="208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2B24-6FA7-6241-8581-B0354E64674C}" type="datetimeFigureOut">
              <a:rPr lang="en-US" smtClean="0"/>
              <a:t>6/2/22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14DD-2D11-3647-B0A8-E2C6FCF65A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328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2B24-6FA7-6241-8581-B0354E64674C}" type="datetimeFigureOut">
              <a:rPr lang="en-US" smtClean="0"/>
              <a:t>6/2/22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14DD-2D11-3647-B0A8-E2C6FCF65A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735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2B24-6FA7-6241-8581-B0354E64674C}" type="datetimeFigureOut">
              <a:rPr lang="en-US" smtClean="0"/>
              <a:t>6/2/22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14DD-2D11-3647-B0A8-E2C6FCF65A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106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2B24-6FA7-6241-8581-B0354E64674C}" type="datetimeFigureOut">
              <a:rPr lang="en-US" smtClean="0"/>
              <a:t>6/2/22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14DD-2D11-3647-B0A8-E2C6FCF65A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2B24-6FA7-6241-8581-B0354E64674C}" type="datetimeFigureOut">
              <a:rPr lang="en-US" smtClean="0"/>
              <a:t>6/2/22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14DD-2D11-3647-B0A8-E2C6FCF65A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664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2B24-6FA7-6241-8581-B0354E64674C}" type="datetimeFigureOut">
              <a:rPr lang="en-US" smtClean="0"/>
              <a:t>6/2/22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14DD-2D11-3647-B0A8-E2C6FCF65A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961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2B24-6FA7-6241-8581-B0354E64674C}" type="datetimeFigureOut">
              <a:rPr lang="en-US" smtClean="0"/>
              <a:t>6/2/22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14DD-2D11-3647-B0A8-E2C6FCF65A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88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2B24-6FA7-6241-8581-B0354E64674C}" type="datetimeFigureOut">
              <a:rPr lang="en-US" smtClean="0"/>
              <a:t>6/2/22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14DD-2D11-3647-B0A8-E2C6FCF65A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487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2B24-6FA7-6241-8581-B0354E64674C}" type="datetimeFigureOut">
              <a:rPr lang="en-US" smtClean="0"/>
              <a:t>6/2/22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14DD-2D11-3647-B0A8-E2C6FCF65A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481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2B24-6FA7-6241-8581-B0354E64674C}" type="datetimeFigureOut">
              <a:rPr lang="en-US" smtClean="0"/>
              <a:t>6/2/22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14DD-2D11-3647-B0A8-E2C6FCF65A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48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72B24-6FA7-6241-8581-B0354E64674C}" type="datetimeFigureOut">
              <a:rPr lang="en-US" smtClean="0"/>
              <a:t>6/2/22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E14DD-2D11-3647-B0A8-E2C6FCF65A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582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72B24-6FA7-6241-8581-B0354E64674C}" type="datetimeFigureOut">
              <a:rPr lang="en-US" smtClean="0"/>
              <a:t>6/2/22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CE14DD-2D11-3647-B0A8-E2C6FCF65A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257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7533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>
            <a:extLst>
              <a:ext uri="{FF2B5EF4-FFF2-40B4-BE49-F238E27FC236}">
                <a16:creationId xmlns:a16="http://schemas.microsoft.com/office/drawing/2014/main" id="{00BD3A5E-4E25-3744-B722-8EA88B7A4A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7133" y="6492426"/>
            <a:ext cx="391258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BROUGHT TO YOU BY YOUR DINING SERVICES DEPARTMENT.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7196208-55CA-F24B-A815-0C776F099587}"/>
              </a:ext>
            </a:extLst>
          </p:cNvPr>
          <p:cNvSpPr txBox="1"/>
          <p:nvPr/>
        </p:nvSpPr>
        <p:spPr>
          <a:xfrm>
            <a:off x="1680021" y="1442407"/>
            <a:ext cx="563517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Join us as we celebrate our Chefs.</a:t>
            </a:r>
          </a:p>
          <a:p>
            <a:pPr algn="ctr"/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(Insert Day/Date)</a:t>
            </a:r>
          </a:p>
          <a:p>
            <a:pPr algn="ctr"/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(Insert Time)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A0A471-F190-2B4A-8820-44CF52E28D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9714" y="5877121"/>
            <a:ext cx="1950670" cy="10184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71FB63E-4BF3-4E4E-9289-8823D9BB1557}"/>
              </a:ext>
            </a:extLst>
          </p:cNvPr>
          <p:cNvSpPr txBox="1"/>
          <p:nvPr/>
        </p:nvSpPr>
        <p:spPr>
          <a:xfrm>
            <a:off x="8525287" y="5586148"/>
            <a:ext cx="551013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D3163D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Chef First/Last Name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(INSERT TITLE)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2C7596-8313-2E42-BBDC-826F1B7C82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61811" y="1061631"/>
            <a:ext cx="4637091" cy="4350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285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>
            <a:extLst>
              <a:ext uri="{FF2B5EF4-FFF2-40B4-BE49-F238E27FC236}">
                <a16:creationId xmlns:a16="http://schemas.microsoft.com/office/drawing/2014/main" id="{9DBBEEDB-5439-E044-9DBC-C7329C32A5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7132" y="6492426"/>
            <a:ext cx="391258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BROUGHT TO YOU BY YOUR DINING SERVICES DEPARTMENT.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FE83A3B-00E0-9B48-8934-82D17192D7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9713" y="5877121"/>
            <a:ext cx="1950670" cy="101849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3D247CE-87CC-7041-A9B0-F463E68A93A4}"/>
              </a:ext>
            </a:extLst>
          </p:cNvPr>
          <p:cNvSpPr txBox="1"/>
          <p:nvPr/>
        </p:nvSpPr>
        <p:spPr>
          <a:xfrm>
            <a:off x="8245067" y="5482909"/>
            <a:ext cx="551013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D3163D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Chef First/Last Name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(INSERT TITLE)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8ECBF0-CD1F-2B47-809B-658EF2B6B2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1591" y="958392"/>
            <a:ext cx="4637091" cy="435043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C4B47C9-2035-4B44-8D9D-563713ED98FC}"/>
              </a:ext>
            </a:extLst>
          </p:cNvPr>
          <p:cNvSpPr txBox="1"/>
          <p:nvPr/>
        </p:nvSpPr>
        <p:spPr>
          <a:xfrm>
            <a:off x="1468022" y="1868031"/>
            <a:ext cx="584717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Cabore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perae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rem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quae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Ita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consequid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quo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illorendant.Xeritint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ullabor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iorrovid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eum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quiduntur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andia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simet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am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inissequam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volore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nonsed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eum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dolupistiis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dolupta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speriatumque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aceptae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Bitatecto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ommoluptaque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laboratur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prat.Ehendae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Venimporum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optiis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optatemodi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venis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molupta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prat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hariamus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nesciam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dolupta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speruntibus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eseri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dolest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esed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ilibusamenis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necepedi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dolorest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utem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nihiciur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Quist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vitiori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bustibe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ribusdae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nobitio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Borepud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isquia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natectem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sita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dolore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nobit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optae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cumquate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rem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fugiaec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epudaerum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repta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sit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omnisi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cum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alibus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odignis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quos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delique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1305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>
            <a:extLst>
              <a:ext uri="{FF2B5EF4-FFF2-40B4-BE49-F238E27FC236}">
                <a16:creationId xmlns:a16="http://schemas.microsoft.com/office/drawing/2014/main" id="{62ABE3FD-4566-4E48-B5D0-E344381E17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7133" y="6492426"/>
            <a:ext cx="391258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BROUGHT TO YOU BY YOUR DINING SERVICES DEPARTMENT.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253B39D-AF0F-654F-888A-90A428D8DC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9714" y="5877121"/>
            <a:ext cx="1950670" cy="101849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5824728-27D1-8948-9A81-69C133C7E727}"/>
              </a:ext>
            </a:extLst>
          </p:cNvPr>
          <p:cNvSpPr txBox="1"/>
          <p:nvPr/>
        </p:nvSpPr>
        <p:spPr>
          <a:xfrm>
            <a:off x="1468022" y="1521730"/>
            <a:ext cx="551013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D3163D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Chef First/Last Name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(INSERT TITLE)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7D8005-64D0-9245-AD9A-89370144856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525287" y="967377"/>
            <a:ext cx="4637091" cy="433246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9921A26-5FCA-4547-90F9-8AA7E01B7689}"/>
              </a:ext>
            </a:extLst>
          </p:cNvPr>
          <p:cNvSpPr txBox="1"/>
          <p:nvPr/>
        </p:nvSpPr>
        <p:spPr>
          <a:xfrm>
            <a:off x="1468022" y="3133609"/>
            <a:ext cx="584717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Cabore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perae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rem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quae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Ita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consequid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quo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illorendant.Xeritint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ullabor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iorrovid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eum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quiduntur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andia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simet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am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inissequam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volore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nonsed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eum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dolupistiis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dolupta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speriatumque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aceptae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Bitatecto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ommoluptaque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laboratur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prat.Ehendae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Venimporum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optiis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optatemodi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venis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molupta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prat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hariamus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nesciam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dolupta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speruntibus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eseri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dolest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esed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ilibusamenis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necepedi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dolorest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utem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nihiciur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Quist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vitiori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bustibe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ribusdae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nobitio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Borepud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isquia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natectem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sita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dolore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nobit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provit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optae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cumquate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rem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fugiaec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epudaerum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repta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sit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omnisi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cum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alibus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odignis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quos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delique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71681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272</Words>
  <Application>Microsoft Macintosh PowerPoint</Application>
  <PresentationFormat>Custom</PresentationFormat>
  <Paragraphs>14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Georgia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Pugh</dc:creator>
  <cp:lastModifiedBy>Patricia Pugh</cp:lastModifiedBy>
  <cp:revision>1</cp:revision>
  <dcterms:created xsi:type="dcterms:W3CDTF">2022-06-03T00:49:25Z</dcterms:created>
  <dcterms:modified xsi:type="dcterms:W3CDTF">2022-06-03T00:56:13Z</dcterms:modified>
</cp:coreProperties>
</file>