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4630400" cy="8229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524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6524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6524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6524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6524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0" algn="l" defTabSz="6524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0" algn="l" defTabSz="6524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0" algn="l" defTabSz="6524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0" algn="l" defTabSz="6524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tricia Pugh" initials="PP" lastIdx="6" clrIdx="0">
    <p:extLst>
      <p:ext uri="{19B8F6BF-5375-455C-9EA6-DF929625EA0E}">
        <p15:presenceInfo xmlns:p15="http://schemas.microsoft.com/office/powerpoint/2012/main" userId="21e1768564514b3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81"/>
    <p:restoredTop sz="94762"/>
  </p:normalViewPr>
  <p:slideViewPr>
    <p:cSldViewPr snapToGrid="0" snapToObjects="1">
      <p:cViewPr>
        <p:scale>
          <a:sx n="85" d="100"/>
          <a:sy n="85" d="100"/>
        </p:scale>
        <p:origin x="1208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>
        <a:latin typeface="+mj-lt"/>
        <a:ea typeface="+mj-ea"/>
        <a:cs typeface="+mj-cs"/>
        <a:sym typeface="Helvetica Neue"/>
      </a:defRPr>
    </a:lvl1pPr>
    <a:lvl2pPr indent="228600" latinLnBrk="0">
      <a:defRPr>
        <a:latin typeface="+mj-lt"/>
        <a:ea typeface="+mj-ea"/>
        <a:cs typeface="+mj-cs"/>
        <a:sym typeface="Helvetica Neue"/>
      </a:defRPr>
    </a:lvl2pPr>
    <a:lvl3pPr indent="457200" latinLnBrk="0">
      <a:defRPr>
        <a:latin typeface="+mj-lt"/>
        <a:ea typeface="+mj-ea"/>
        <a:cs typeface="+mj-cs"/>
        <a:sym typeface="Helvetica Neue"/>
      </a:defRPr>
    </a:lvl3pPr>
    <a:lvl4pPr indent="685800" latinLnBrk="0">
      <a:defRPr>
        <a:latin typeface="+mj-lt"/>
        <a:ea typeface="+mj-ea"/>
        <a:cs typeface="+mj-cs"/>
        <a:sym typeface="Helvetica Neue"/>
      </a:defRPr>
    </a:lvl4pPr>
    <a:lvl5pPr indent="914400" latinLnBrk="0">
      <a:defRPr>
        <a:latin typeface="+mj-lt"/>
        <a:ea typeface="+mj-ea"/>
        <a:cs typeface="+mj-cs"/>
        <a:sym typeface="Helvetica Neue"/>
      </a:defRPr>
    </a:lvl5pPr>
    <a:lvl6pPr indent="1143000" latinLnBrk="0">
      <a:defRPr>
        <a:latin typeface="+mj-lt"/>
        <a:ea typeface="+mj-ea"/>
        <a:cs typeface="+mj-cs"/>
        <a:sym typeface="Helvetica Neue"/>
      </a:defRPr>
    </a:lvl6pPr>
    <a:lvl7pPr indent="1371600" latinLnBrk="0">
      <a:defRPr>
        <a:latin typeface="+mj-lt"/>
        <a:ea typeface="+mj-ea"/>
        <a:cs typeface="+mj-cs"/>
        <a:sym typeface="Helvetica Neue"/>
      </a:defRPr>
    </a:lvl7pPr>
    <a:lvl8pPr indent="1600200" latinLnBrk="0">
      <a:defRPr>
        <a:latin typeface="+mj-lt"/>
        <a:ea typeface="+mj-ea"/>
        <a:cs typeface="+mj-cs"/>
        <a:sym typeface="Helvetica Neue"/>
      </a:defRPr>
    </a:lvl8pPr>
    <a:lvl9pPr indent="1828800" latinLnBrk="0">
      <a:defRPr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731520" y="110489"/>
            <a:ext cx="13167361" cy="1809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311" tIns="65311" rIns="65311" bIns="65311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731520" y="1920239"/>
            <a:ext cx="13167361" cy="6309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5311" tIns="65311" rIns="65311" bIns="65311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71359" y="7408545"/>
            <a:ext cx="3413761" cy="438150"/>
          </a:xfrm>
          <a:prstGeom prst="rect">
            <a:avLst/>
          </a:prstGeom>
          <a:ln w="12700">
            <a:miter lim="400000"/>
          </a:ln>
        </p:spPr>
        <p:txBody>
          <a:bodyPr wrap="none" lIns="65311" tIns="65311" rIns="65311" bIns="65311" anchor="ctr">
            <a:spAutoFit/>
          </a:bodyPr>
          <a:lstStyle>
            <a:lvl1pPr algn="r">
              <a:defRPr sz="17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ct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457200" algn="ct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914400" algn="ct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1371600" algn="ct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1828800" algn="ct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3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88950" marR="0" indent="-488950" algn="l" defTabSz="65246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»"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1121648" marR="0" indent="-469185" algn="l" defTabSz="65246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–"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746810" marR="0" indent="-440297" algn="l" defTabSz="65246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475186" marR="0" indent="-516211" algn="l" defTabSz="65246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–"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3444698" marR="0" indent="-831673" algn="l" defTabSz="65246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»"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3901898" marR="0" indent="-831673" algn="l" defTabSz="65246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"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4359098" marR="0" indent="-831673" algn="l" defTabSz="65246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"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4816298" marR="0" indent="-831673" algn="l" defTabSz="65246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"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5273498" marR="0" indent="-831673" algn="l" defTabSz="65246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"/>
        <a:tabLst/>
        <a:defRPr sz="46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6524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1B7662-9107-4B0D-6F2D-5A4E68014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0" name="Rounded Rectangle"/>
          <p:cNvSpPr/>
          <p:nvPr/>
        </p:nvSpPr>
        <p:spPr>
          <a:xfrm>
            <a:off x="-1062340" y="1450206"/>
            <a:ext cx="7984318" cy="5841999"/>
          </a:xfrm>
          <a:prstGeom prst="roundRect">
            <a:avLst>
              <a:gd name="adj" fmla="val 3515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" name="Join us as we celebrate  the best of Charleston.  (Insert Day/Date) (Insert Time)"/>
          <p:cNvSpPr txBox="1"/>
          <p:nvPr/>
        </p:nvSpPr>
        <p:spPr>
          <a:xfrm>
            <a:off x="530259" y="2055449"/>
            <a:ext cx="4221798" cy="1897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06400"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Join us as we celebrate</a:t>
            </a:r>
            <a:endParaRPr lang="en-US" dirty="0"/>
          </a:p>
          <a:p>
            <a:pPr defTabSz="406400"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rPr lang="en-US" dirty="0"/>
              <a:t>Friendsgiving.</a:t>
            </a:r>
            <a:r>
              <a:rPr dirty="0"/>
              <a:t> </a:t>
            </a:r>
            <a:br>
              <a:rPr dirty="0"/>
            </a:br>
            <a:r>
              <a:rPr dirty="0"/>
              <a:t>(Insert Day/Date)</a:t>
            </a:r>
            <a:br>
              <a:rPr dirty="0"/>
            </a:br>
            <a:r>
              <a:rPr dirty="0"/>
              <a:t>(Insert Time)</a:t>
            </a:r>
          </a:p>
          <a:p>
            <a:pPr defTabSz="406400">
              <a:defRPr sz="3200" b="1" baseline="300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22" name="Contact the Dining Services Department for more details."/>
          <p:cNvSpPr txBox="1"/>
          <p:nvPr/>
        </p:nvSpPr>
        <p:spPr>
          <a:xfrm>
            <a:off x="530259" y="6533173"/>
            <a:ext cx="3370369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defTabSz="406400"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Contact the Dining Services Department for more details.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BC1CAC-67CC-02F8-D24E-4B2E4827B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57" y="6152556"/>
            <a:ext cx="1460978" cy="76123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3D04E4-A50E-6E1D-E122-9918551B4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Contact the Dining Services Department for more details.">
            <a:extLst>
              <a:ext uri="{FF2B5EF4-FFF2-40B4-BE49-F238E27FC236}">
                <a16:creationId xmlns:a16="http://schemas.microsoft.com/office/drawing/2014/main" id="{B59480D4-AC62-9A24-7AE5-1E6CA7393ABA}"/>
              </a:ext>
            </a:extLst>
          </p:cNvPr>
          <p:cNvSpPr txBox="1"/>
          <p:nvPr/>
        </p:nvSpPr>
        <p:spPr>
          <a:xfrm>
            <a:off x="11011991" y="7774207"/>
            <a:ext cx="3370369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defTabSz="406400"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Contact the Dining Services Department for more details.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D6F13C-A253-FAEC-65DB-836AACC90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16451" y="6983165"/>
            <a:ext cx="1460978" cy="76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348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6524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6524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6524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6524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37</Words>
  <Application>Microsoft Macintosh PowerPoint</Application>
  <PresentationFormat>Custom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Helvetica Neue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Patricia Pugh</cp:lastModifiedBy>
  <cp:revision>8</cp:revision>
  <dcterms:modified xsi:type="dcterms:W3CDTF">2022-05-19T23:23:56Z</dcterms:modified>
</cp:coreProperties>
</file>