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5143500" cy="91440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12065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244475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366712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48895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406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ricia Pugh" initials="PP" lastIdx="3" clrIdx="0">
    <p:extLst>
      <p:ext uri="{19B8F6BF-5375-455C-9EA6-DF929625EA0E}">
        <p15:presenceInfo xmlns:p15="http://schemas.microsoft.com/office/powerpoint/2012/main" userId="21e1768564514b3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63"/>
    <p:restoredTop sz="94762"/>
  </p:normalViewPr>
  <p:slideViewPr>
    <p:cSldViewPr snapToGrid="0" snapToObjects="1">
      <p:cViewPr varScale="1">
        <p:scale>
          <a:sx n="91" d="100"/>
          <a:sy n="91" d="100"/>
        </p:scale>
        <p:origin x="34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Calibri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257175" y="122766"/>
            <a:ext cx="4629150" cy="20108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0821" tIns="40821" rIns="40821" bIns="40821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257175" y="2133600"/>
            <a:ext cx="4629150" cy="701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0821" tIns="40821" rIns="40821" bIns="40821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655133" y="8610594"/>
            <a:ext cx="235955" cy="215912"/>
          </a:xfrm>
          <a:prstGeom prst="rect">
            <a:avLst/>
          </a:prstGeom>
          <a:ln w="12700">
            <a:miter lim="400000"/>
          </a:ln>
        </p:spPr>
        <p:txBody>
          <a:bodyPr wrap="none" lIns="40821" tIns="40821" rIns="40821" bIns="40821" anchor="ctr">
            <a:spAutoFit/>
          </a:bodyPr>
          <a:lstStyle>
            <a:lvl1pPr algn="r" defTabSz="407987">
              <a:defRPr sz="1100"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45720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91440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37160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ctr" defTabSz="406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304800" marR="0" indent="-304800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»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02627" marR="0" indent="-294640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–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096584" marR="0" indent="-280609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•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551340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–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1960915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»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418115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2875315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332515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3789715" marR="0" indent="-327377" algn="l" defTabSz="406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"/>
        <a:tabLst/>
        <a:defRPr sz="29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12065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244475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366712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48895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40798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FB322D3-B1F1-0970-0622-969FBA599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406" y="1285875"/>
            <a:ext cx="5244611" cy="8012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59EF19-F132-B2CA-F9A8-4ACBB1E476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406" y="0"/>
            <a:ext cx="5244611" cy="8012600"/>
          </a:xfrm>
          <a:prstGeom prst="rect">
            <a:avLst/>
          </a:prstGeom>
        </p:spPr>
      </p:pic>
      <p:sp>
        <p:nvSpPr>
          <p:cNvPr id="20" name="Rounded Rectangle"/>
          <p:cNvSpPr/>
          <p:nvPr/>
        </p:nvSpPr>
        <p:spPr>
          <a:xfrm>
            <a:off x="-689317" y="5359792"/>
            <a:ext cx="6485206" cy="3545058"/>
          </a:xfrm>
          <a:prstGeom prst="roundRect">
            <a:avLst>
              <a:gd name="adj" fmla="val 14787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1" name="Join us as we celebrate  the best of Charleston.  (Insert Day/Date) (Insert Time)"/>
          <p:cNvSpPr txBox="1"/>
          <p:nvPr/>
        </p:nvSpPr>
        <p:spPr>
          <a:xfrm>
            <a:off x="477556" y="5999377"/>
            <a:ext cx="4221798" cy="1651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 b="1">
                <a:latin typeface="Arial"/>
                <a:ea typeface="Arial"/>
                <a:cs typeface="Arial"/>
                <a:sym typeface="Arial"/>
              </a:defRPr>
            </a:pPr>
            <a:r>
              <a:rPr sz="2000" dirty="0"/>
              <a:t>Join us as we celebrate</a:t>
            </a:r>
            <a:endParaRPr lang="en-US" sz="2000" dirty="0"/>
          </a:p>
          <a:p>
            <a:pPr>
              <a:defRPr sz="2400" b="1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/>
              <a:t>Friendsgiving.</a:t>
            </a:r>
            <a:r>
              <a:rPr sz="2000" dirty="0"/>
              <a:t> </a:t>
            </a:r>
            <a:br>
              <a:rPr sz="2000" dirty="0"/>
            </a:br>
            <a:r>
              <a:rPr sz="2000" dirty="0"/>
              <a:t>(Insert Day/Date)</a:t>
            </a:r>
            <a:br>
              <a:rPr sz="2000" dirty="0"/>
            </a:br>
            <a:r>
              <a:rPr sz="2000" dirty="0"/>
              <a:t>(Insert Time)</a:t>
            </a:r>
          </a:p>
          <a:p>
            <a:pPr>
              <a:defRPr sz="3200" b="1" baseline="30000"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sp>
        <p:nvSpPr>
          <p:cNvPr id="22" name="Contact the Dining Services Department for more details."/>
          <p:cNvSpPr txBox="1"/>
          <p:nvPr/>
        </p:nvSpPr>
        <p:spPr>
          <a:xfrm>
            <a:off x="614630" y="8251751"/>
            <a:ext cx="1846214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Contact the Dining Services Department for more details.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41B6611-DE66-1433-78F2-EA9D4FF415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436" y="8149497"/>
            <a:ext cx="1160397" cy="60461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EB2C988-1E03-AB1E-BF97-F61079D16A75}"/>
              </a:ext>
            </a:extLst>
          </p:cNvPr>
          <p:cNvSpPr txBox="1"/>
          <p:nvPr/>
        </p:nvSpPr>
        <p:spPr>
          <a:xfrm>
            <a:off x="6035040" y="6606540"/>
            <a:ext cx="9239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06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71EE7C-4E02-6BE4-D2A9-6EA3546CE4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64"/>
          <a:stretch/>
        </p:blipFill>
        <p:spPr>
          <a:xfrm>
            <a:off x="-99283" y="-918458"/>
            <a:ext cx="5342066" cy="10062458"/>
          </a:xfrm>
          <a:prstGeom prst="rect">
            <a:avLst/>
          </a:prstGeom>
        </p:spPr>
      </p:pic>
      <p:sp>
        <p:nvSpPr>
          <p:cNvPr id="4" name="Contact the Dining Services Department for more details.">
            <a:extLst>
              <a:ext uri="{FF2B5EF4-FFF2-40B4-BE49-F238E27FC236}">
                <a16:creationId xmlns:a16="http://schemas.microsoft.com/office/drawing/2014/main" id="{F6DC9688-3A25-C362-BA9F-D50BC627903B}"/>
              </a:ext>
            </a:extLst>
          </p:cNvPr>
          <p:cNvSpPr txBox="1"/>
          <p:nvPr/>
        </p:nvSpPr>
        <p:spPr>
          <a:xfrm>
            <a:off x="297031" y="8468368"/>
            <a:ext cx="3097629" cy="2357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900" dirty="0">
                <a:solidFill>
                  <a:schemeClr val="bg1"/>
                </a:solidFill>
              </a:rPr>
              <a:t>Contact the Dining Services Department for more details.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93084C-A9A8-7489-6978-5681BF184D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38523" y="8185667"/>
            <a:ext cx="1160397" cy="60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35779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06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06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06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06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37</Words>
  <Application>Microsoft Macintosh PowerPoint</Application>
  <PresentationFormat>On-screen Show (16:9)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Patricia Pugh</cp:lastModifiedBy>
  <cp:revision>9</cp:revision>
  <dcterms:modified xsi:type="dcterms:W3CDTF">2022-05-19T23:25:45Z</dcterms:modified>
</cp:coreProperties>
</file>