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7" r:id="rId2"/>
    <p:sldId id="256" r:id="rId3"/>
  </p:sldIdLst>
  <p:sldSz cx="14630400" cy="8229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65246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1pPr>
    <a:lvl2pPr marL="0" marR="0" indent="457200" algn="l" defTabSz="65246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2pPr>
    <a:lvl3pPr marL="0" marR="0" indent="914400" algn="l" defTabSz="65246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3pPr>
    <a:lvl4pPr marL="0" marR="0" indent="1371600" algn="l" defTabSz="65246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4pPr>
    <a:lvl5pPr marL="0" marR="0" indent="1828800" algn="l" defTabSz="65246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5pPr>
    <a:lvl6pPr marL="0" marR="0" indent="0" algn="l" defTabSz="65246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6pPr>
    <a:lvl7pPr marL="0" marR="0" indent="0" algn="l" defTabSz="65246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7pPr>
    <a:lvl8pPr marL="0" marR="0" indent="0" algn="l" defTabSz="65246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8pPr>
    <a:lvl9pPr marL="0" marR="0" indent="0" algn="l" defTabSz="65246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tricia Pugh" initials="PP" lastIdx="6" clrIdx="0">
    <p:extLst>
      <p:ext uri="{19B8F6BF-5375-455C-9EA6-DF929625EA0E}">
        <p15:presenceInfo xmlns:p15="http://schemas.microsoft.com/office/powerpoint/2012/main" userId="21e1768564514b34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9749"/>
    <p:restoredTop sz="94762"/>
  </p:normalViewPr>
  <p:slideViewPr>
    <p:cSldViewPr snapToGrid="0" snapToObjects="1">
      <p:cViewPr varScale="1">
        <p:scale>
          <a:sx n="101" d="100"/>
          <a:sy n="101" d="100"/>
        </p:scale>
        <p:origin x="51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8" name="Shape 1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>
        <a:latin typeface="+mj-lt"/>
        <a:ea typeface="+mj-ea"/>
        <a:cs typeface="+mj-cs"/>
        <a:sym typeface="Helvetica Neue"/>
      </a:defRPr>
    </a:lvl1pPr>
    <a:lvl2pPr indent="228600" latinLnBrk="0">
      <a:defRPr>
        <a:latin typeface="+mj-lt"/>
        <a:ea typeface="+mj-ea"/>
        <a:cs typeface="+mj-cs"/>
        <a:sym typeface="Helvetica Neue"/>
      </a:defRPr>
    </a:lvl2pPr>
    <a:lvl3pPr indent="457200" latinLnBrk="0">
      <a:defRPr>
        <a:latin typeface="+mj-lt"/>
        <a:ea typeface="+mj-ea"/>
        <a:cs typeface="+mj-cs"/>
        <a:sym typeface="Helvetica Neue"/>
      </a:defRPr>
    </a:lvl3pPr>
    <a:lvl4pPr indent="685800" latinLnBrk="0">
      <a:defRPr>
        <a:latin typeface="+mj-lt"/>
        <a:ea typeface="+mj-ea"/>
        <a:cs typeface="+mj-cs"/>
        <a:sym typeface="Helvetica Neue"/>
      </a:defRPr>
    </a:lvl4pPr>
    <a:lvl5pPr indent="914400" latinLnBrk="0">
      <a:defRPr>
        <a:latin typeface="+mj-lt"/>
        <a:ea typeface="+mj-ea"/>
        <a:cs typeface="+mj-cs"/>
        <a:sym typeface="Helvetica Neue"/>
      </a:defRPr>
    </a:lvl5pPr>
    <a:lvl6pPr indent="1143000" latinLnBrk="0">
      <a:defRPr>
        <a:latin typeface="+mj-lt"/>
        <a:ea typeface="+mj-ea"/>
        <a:cs typeface="+mj-cs"/>
        <a:sym typeface="Helvetica Neue"/>
      </a:defRPr>
    </a:lvl6pPr>
    <a:lvl7pPr indent="1371600" latinLnBrk="0">
      <a:defRPr>
        <a:latin typeface="+mj-lt"/>
        <a:ea typeface="+mj-ea"/>
        <a:cs typeface="+mj-cs"/>
        <a:sym typeface="Helvetica Neue"/>
      </a:defRPr>
    </a:lvl7pPr>
    <a:lvl8pPr indent="1600200" latinLnBrk="0">
      <a:defRPr>
        <a:latin typeface="+mj-lt"/>
        <a:ea typeface="+mj-ea"/>
        <a:cs typeface="+mj-cs"/>
        <a:sym typeface="Helvetica Neue"/>
      </a:defRPr>
    </a:lvl8pPr>
    <a:lvl9pPr indent="1828800" latinLnBrk="0">
      <a:defRPr>
        <a:latin typeface="+mj-lt"/>
        <a:ea typeface="+mj-ea"/>
        <a:cs typeface="+mj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731520" y="110489"/>
            <a:ext cx="13167361" cy="18097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65311" tIns="65311" rIns="65311" bIns="65311" anchor="ctr"/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731520" y="1920239"/>
            <a:ext cx="13167361" cy="63093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65311" tIns="65311" rIns="65311" bIns="65311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071359" y="7408545"/>
            <a:ext cx="3413761" cy="438150"/>
          </a:xfrm>
          <a:prstGeom prst="rect">
            <a:avLst/>
          </a:prstGeom>
          <a:ln w="12700">
            <a:miter lim="400000"/>
          </a:ln>
        </p:spPr>
        <p:txBody>
          <a:bodyPr wrap="none" lIns="65311" tIns="65311" rIns="65311" bIns="65311" anchor="ctr">
            <a:spAutoFit/>
          </a:bodyPr>
          <a:lstStyle>
            <a:lvl1pPr algn="r">
              <a:defRPr sz="1700"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 spd="med"/>
  <p:txStyles>
    <p:titleStyle>
      <a:lvl1pPr marL="0" marR="0" indent="0" algn="ctr" defTabSz="6524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3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1pPr>
      <a:lvl2pPr marL="0" marR="0" indent="0" algn="ctr" defTabSz="6524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3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2pPr>
      <a:lvl3pPr marL="0" marR="0" indent="0" algn="ctr" defTabSz="6524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3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3pPr>
      <a:lvl4pPr marL="0" marR="0" indent="0" algn="ctr" defTabSz="6524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3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4pPr>
      <a:lvl5pPr marL="0" marR="0" indent="0" algn="ctr" defTabSz="6524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3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5pPr>
      <a:lvl6pPr marL="0" marR="0" indent="457200" algn="ctr" defTabSz="6524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3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6pPr>
      <a:lvl7pPr marL="0" marR="0" indent="914400" algn="ctr" defTabSz="6524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3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7pPr>
      <a:lvl8pPr marL="0" marR="0" indent="1371600" algn="ctr" defTabSz="6524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3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8pPr>
      <a:lvl9pPr marL="0" marR="0" indent="1828800" algn="ctr" defTabSz="6524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3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9pPr>
    </p:titleStyle>
    <p:bodyStyle>
      <a:lvl1pPr marL="488950" marR="0" indent="-488950" algn="l" defTabSz="652462" rtl="0" latinLnBrk="0">
        <a:lnSpc>
          <a:spcPct val="100000"/>
        </a:lnSpc>
        <a:spcBef>
          <a:spcPts val="1100"/>
        </a:spcBef>
        <a:spcAft>
          <a:spcPts val="0"/>
        </a:spcAft>
        <a:buClrTx/>
        <a:buSzPct val="100000"/>
        <a:buFont typeface="Arial"/>
        <a:buChar char="»"/>
        <a:tabLst/>
        <a:defRPr sz="46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1pPr>
      <a:lvl2pPr marL="1121648" marR="0" indent="-469185" algn="l" defTabSz="652462" rtl="0" latinLnBrk="0">
        <a:lnSpc>
          <a:spcPct val="100000"/>
        </a:lnSpc>
        <a:spcBef>
          <a:spcPts val="1100"/>
        </a:spcBef>
        <a:spcAft>
          <a:spcPts val="0"/>
        </a:spcAft>
        <a:buClrTx/>
        <a:buSzPct val="100000"/>
        <a:buFont typeface="Arial"/>
        <a:buChar char="–"/>
        <a:tabLst/>
        <a:defRPr sz="46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2pPr>
      <a:lvl3pPr marL="1746810" marR="0" indent="-440297" algn="l" defTabSz="652462" rtl="0" latinLnBrk="0">
        <a:lnSpc>
          <a:spcPct val="100000"/>
        </a:lnSpc>
        <a:spcBef>
          <a:spcPts val="1100"/>
        </a:spcBef>
        <a:spcAft>
          <a:spcPts val="0"/>
        </a:spcAft>
        <a:buClrTx/>
        <a:buSzPct val="100000"/>
        <a:buFont typeface="Arial"/>
        <a:buChar char="•"/>
        <a:tabLst/>
        <a:defRPr sz="46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3pPr>
      <a:lvl4pPr marL="2475186" marR="0" indent="-516211" algn="l" defTabSz="652462" rtl="0" latinLnBrk="0">
        <a:lnSpc>
          <a:spcPct val="100000"/>
        </a:lnSpc>
        <a:spcBef>
          <a:spcPts val="1100"/>
        </a:spcBef>
        <a:spcAft>
          <a:spcPts val="0"/>
        </a:spcAft>
        <a:buClrTx/>
        <a:buSzPct val="100000"/>
        <a:buFont typeface="Arial"/>
        <a:buChar char="–"/>
        <a:tabLst/>
        <a:defRPr sz="46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4pPr>
      <a:lvl5pPr marL="3444698" marR="0" indent="-831673" algn="l" defTabSz="652462" rtl="0" latinLnBrk="0">
        <a:lnSpc>
          <a:spcPct val="100000"/>
        </a:lnSpc>
        <a:spcBef>
          <a:spcPts val="1100"/>
        </a:spcBef>
        <a:spcAft>
          <a:spcPts val="0"/>
        </a:spcAft>
        <a:buClrTx/>
        <a:buSzPct val="100000"/>
        <a:buFont typeface="Arial"/>
        <a:buChar char="»"/>
        <a:tabLst/>
        <a:defRPr sz="46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5pPr>
      <a:lvl6pPr marL="3901898" marR="0" indent="-831673" algn="l" defTabSz="652462" rtl="0" latinLnBrk="0">
        <a:lnSpc>
          <a:spcPct val="100000"/>
        </a:lnSpc>
        <a:spcBef>
          <a:spcPts val="1100"/>
        </a:spcBef>
        <a:spcAft>
          <a:spcPts val="0"/>
        </a:spcAft>
        <a:buClrTx/>
        <a:buSzPct val="100000"/>
        <a:buFont typeface="Arial"/>
        <a:buChar char=""/>
        <a:tabLst/>
        <a:defRPr sz="46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6pPr>
      <a:lvl7pPr marL="4359098" marR="0" indent="-831673" algn="l" defTabSz="652462" rtl="0" latinLnBrk="0">
        <a:lnSpc>
          <a:spcPct val="100000"/>
        </a:lnSpc>
        <a:spcBef>
          <a:spcPts val="1100"/>
        </a:spcBef>
        <a:spcAft>
          <a:spcPts val="0"/>
        </a:spcAft>
        <a:buClrTx/>
        <a:buSzPct val="100000"/>
        <a:buFont typeface="Arial"/>
        <a:buChar char=""/>
        <a:tabLst/>
        <a:defRPr sz="46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7pPr>
      <a:lvl8pPr marL="4816298" marR="0" indent="-831673" algn="l" defTabSz="652462" rtl="0" latinLnBrk="0">
        <a:lnSpc>
          <a:spcPct val="100000"/>
        </a:lnSpc>
        <a:spcBef>
          <a:spcPts val="1100"/>
        </a:spcBef>
        <a:spcAft>
          <a:spcPts val="0"/>
        </a:spcAft>
        <a:buClrTx/>
        <a:buSzPct val="100000"/>
        <a:buFont typeface="Arial"/>
        <a:buChar char=""/>
        <a:tabLst/>
        <a:defRPr sz="46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8pPr>
      <a:lvl9pPr marL="5273498" marR="0" indent="-831673" algn="l" defTabSz="652462" rtl="0" latinLnBrk="0">
        <a:lnSpc>
          <a:spcPct val="100000"/>
        </a:lnSpc>
        <a:spcBef>
          <a:spcPts val="1100"/>
        </a:spcBef>
        <a:spcAft>
          <a:spcPts val="0"/>
        </a:spcAft>
        <a:buClrTx/>
        <a:buSzPct val="100000"/>
        <a:buFont typeface="Arial"/>
        <a:buChar char=""/>
        <a:tabLst/>
        <a:defRPr sz="46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9pPr>
    </p:bodyStyle>
    <p:otherStyle>
      <a:lvl1pPr marL="0" marR="0" indent="0" algn="r" defTabSz="6524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7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6524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7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6524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7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6524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7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6524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7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r" defTabSz="6524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7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r" defTabSz="6524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7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r" defTabSz="6524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7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r" defTabSz="6524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7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D7E0756-22AB-342A-3489-CBAA9AEB8B2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67" r="9221"/>
          <a:stretch/>
        </p:blipFill>
        <p:spPr>
          <a:xfrm>
            <a:off x="0" y="0"/>
            <a:ext cx="14630400" cy="8366495"/>
          </a:xfrm>
          <a:prstGeom prst="rect">
            <a:avLst/>
          </a:prstGeom>
        </p:spPr>
      </p:pic>
      <p:sp>
        <p:nvSpPr>
          <p:cNvPr id="3" name="Contact the Dining Services Department for more details.">
            <a:extLst>
              <a:ext uri="{FF2B5EF4-FFF2-40B4-BE49-F238E27FC236}">
                <a16:creationId xmlns:a16="http://schemas.microsoft.com/office/drawing/2014/main" id="{B59480D4-AC62-9A24-7AE5-1E6CA7393ABA}"/>
              </a:ext>
            </a:extLst>
          </p:cNvPr>
          <p:cNvSpPr txBox="1"/>
          <p:nvPr/>
        </p:nvSpPr>
        <p:spPr>
          <a:xfrm>
            <a:off x="6743700" y="6193057"/>
            <a:ext cx="6477000" cy="3077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 defTabSz="406400">
              <a:defRPr sz="1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algn="ctr"/>
            <a:r>
              <a:rPr sz="1400" dirty="0">
                <a:solidFill>
                  <a:schemeClr val="bg1"/>
                </a:solidFill>
              </a:rPr>
              <a:t>Contact the Dining Services Department for more details.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0D6F13C-A253-FAEC-65DB-836AACC903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921382" y="7119723"/>
            <a:ext cx="1460978" cy="761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13480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ounded Rectangle"/>
          <p:cNvSpPr/>
          <p:nvPr/>
        </p:nvSpPr>
        <p:spPr>
          <a:xfrm>
            <a:off x="-1017370" y="1199214"/>
            <a:ext cx="7984318" cy="6092992"/>
          </a:xfrm>
          <a:prstGeom prst="roundRect">
            <a:avLst>
              <a:gd name="adj" fmla="val 3515"/>
            </a:avLst>
          </a:prstGeom>
          <a:solidFill>
            <a:srgbClr val="FFFFFF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" name="Join us as we celebrate  the best of Charleston.  (Insert Day/Date) (Insert Time)"/>
          <p:cNvSpPr txBox="1"/>
          <p:nvPr/>
        </p:nvSpPr>
        <p:spPr>
          <a:xfrm>
            <a:off x="530259" y="1968238"/>
            <a:ext cx="4221798" cy="12824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defTabSz="406400">
              <a:defRPr sz="2400" b="1">
                <a:latin typeface="Arial"/>
                <a:ea typeface="Arial"/>
                <a:cs typeface="Arial"/>
                <a:sym typeface="Arial"/>
              </a:defRPr>
            </a:pPr>
            <a:r>
              <a:rPr sz="2800" dirty="0"/>
              <a:t>(Insert Day/Date)</a:t>
            </a:r>
            <a:br>
              <a:rPr sz="2800" dirty="0"/>
            </a:br>
            <a:r>
              <a:rPr sz="2800" dirty="0"/>
              <a:t>(Insert Time)</a:t>
            </a:r>
          </a:p>
          <a:p>
            <a:pPr defTabSz="406400">
              <a:defRPr sz="3200" b="1" baseline="30000">
                <a:latin typeface="Arial"/>
                <a:ea typeface="Arial"/>
                <a:cs typeface="Arial"/>
                <a:sym typeface="Arial"/>
              </a:defRPr>
            </a:pPr>
            <a:endParaRPr dirty="0"/>
          </a:p>
        </p:txBody>
      </p:sp>
      <p:sp>
        <p:nvSpPr>
          <p:cNvPr id="7" name="Contact the Dining Services Department for more details.">
            <a:extLst>
              <a:ext uri="{FF2B5EF4-FFF2-40B4-BE49-F238E27FC236}">
                <a16:creationId xmlns:a16="http://schemas.microsoft.com/office/drawing/2014/main" id="{65CF3012-1CA8-1C4D-BF3C-C8FA8D6EB5A7}"/>
              </a:ext>
            </a:extLst>
          </p:cNvPr>
          <p:cNvSpPr txBox="1"/>
          <p:nvPr/>
        </p:nvSpPr>
        <p:spPr>
          <a:xfrm>
            <a:off x="621208" y="6594318"/>
            <a:ext cx="3370369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defTabSz="406400">
              <a:defRPr sz="1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dirty="0"/>
              <a:t>Contact the Dining Services Department for more details.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983B606-61FB-2249-BA75-DEDACD2D1E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96967" y="6261362"/>
            <a:ext cx="1445633" cy="665911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652462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652462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652462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652462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29</Words>
  <Application>Microsoft Macintosh PowerPoint</Application>
  <PresentationFormat>Custom</PresentationFormat>
  <Paragraphs>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Helvetica Neue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Patricia Pugh</cp:lastModifiedBy>
  <cp:revision>11</cp:revision>
  <dcterms:modified xsi:type="dcterms:W3CDTF">2022-06-01T14:45:40Z</dcterms:modified>
</cp:coreProperties>
</file>