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5143500" cy="91440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12065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244475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366712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48895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ia Pugh" initials="PP" lastIdx="3" clrIdx="0">
    <p:extLst>
      <p:ext uri="{19B8F6BF-5375-455C-9EA6-DF929625EA0E}">
        <p15:presenceInfo xmlns:p15="http://schemas.microsoft.com/office/powerpoint/2012/main" userId="21e1768564514b3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63"/>
    <p:restoredTop sz="94762"/>
  </p:normalViewPr>
  <p:slideViewPr>
    <p:cSldViewPr snapToGrid="0" snapToObjects="1">
      <p:cViewPr varScale="1">
        <p:scale>
          <a:sx n="91" d="100"/>
          <a:sy n="91" d="100"/>
        </p:scale>
        <p:origin x="3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257175" y="122766"/>
            <a:ext cx="4629150" cy="2010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0821" tIns="40821" rIns="40821" bIns="40821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257175" y="2133600"/>
            <a:ext cx="4629150" cy="701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0821" tIns="40821" rIns="40821" bIns="40821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655133" y="8610594"/>
            <a:ext cx="235955" cy="215912"/>
          </a:xfrm>
          <a:prstGeom prst="rect">
            <a:avLst/>
          </a:prstGeom>
          <a:ln w="12700">
            <a:miter lim="400000"/>
          </a:ln>
        </p:spPr>
        <p:txBody>
          <a:bodyPr wrap="none" lIns="40821" tIns="40821" rIns="40821" bIns="40821" anchor="ctr">
            <a:spAutoFit/>
          </a:bodyPr>
          <a:lstStyle>
            <a:lvl1pPr algn="r" defTabSz="407987">
              <a:defRPr sz="11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4572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9144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3716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04800" marR="0" indent="-304800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02627" marR="0" indent="-294640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96584" marR="0" indent="-280609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551340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9609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4181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8753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3325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7897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12065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244475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366712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48895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B2C988-1E03-AB1E-BF97-F61079D16A75}"/>
              </a:ext>
            </a:extLst>
          </p:cNvPr>
          <p:cNvSpPr txBox="1"/>
          <p:nvPr/>
        </p:nvSpPr>
        <p:spPr>
          <a:xfrm>
            <a:off x="6035040" y="6606540"/>
            <a:ext cx="9239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06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" name="Contact the Dining Services Department for more details.">
            <a:extLst>
              <a:ext uri="{FF2B5EF4-FFF2-40B4-BE49-F238E27FC236}">
                <a16:creationId xmlns:a16="http://schemas.microsoft.com/office/drawing/2014/main" id="{F6DC9688-3A25-C362-BA9F-D50BC627903B}"/>
              </a:ext>
            </a:extLst>
          </p:cNvPr>
          <p:cNvSpPr txBox="1"/>
          <p:nvPr/>
        </p:nvSpPr>
        <p:spPr>
          <a:xfrm>
            <a:off x="3297286" y="8580390"/>
            <a:ext cx="1846214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Contact the Dining Services Department for more details.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93084C-A9A8-7489-6978-5681BF184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08861" y="7898291"/>
            <a:ext cx="1160397" cy="6046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81215D-E1CF-1D4E-9F23-9FE0F2387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143500" cy="9144000"/>
          </a:xfrm>
          <a:prstGeom prst="rect">
            <a:avLst/>
          </a:prstGeom>
        </p:spPr>
      </p:pic>
      <p:sp>
        <p:nvSpPr>
          <p:cNvPr id="10" name="Contact the Dining Services Department for more details.">
            <a:extLst>
              <a:ext uri="{FF2B5EF4-FFF2-40B4-BE49-F238E27FC236}">
                <a16:creationId xmlns:a16="http://schemas.microsoft.com/office/drawing/2014/main" id="{29B7CBB7-B0CC-9A47-95B1-EE57AE95C946}"/>
              </a:ext>
            </a:extLst>
          </p:cNvPr>
          <p:cNvSpPr txBox="1"/>
          <p:nvPr/>
        </p:nvSpPr>
        <p:spPr>
          <a:xfrm>
            <a:off x="0" y="7657617"/>
            <a:ext cx="51435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Contact the Dining Services Department for more details.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C56B14-E040-3D4A-8540-8DA926A3FD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90484" y="8408367"/>
            <a:ext cx="1160397" cy="60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5779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0DF08E-EE21-F749-B048-DD129A1184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916" y="-11359"/>
            <a:ext cx="5151415" cy="9155359"/>
          </a:xfrm>
          <a:prstGeom prst="rect">
            <a:avLst/>
          </a:prstGeom>
        </p:spPr>
      </p:pic>
      <p:sp>
        <p:nvSpPr>
          <p:cNvPr id="20" name="Rounded Rectangle"/>
          <p:cNvSpPr/>
          <p:nvPr/>
        </p:nvSpPr>
        <p:spPr>
          <a:xfrm>
            <a:off x="-562707" y="5781822"/>
            <a:ext cx="6203852" cy="3123027"/>
          </a:xfrm>
          <a:prstGeom prst="roundRect">
            <a:avLst>
              <a:gd name="adj" fmla="val 1478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" name="Join us as we celebrate  the best of Charleston.  (Insert Day/Date) (Insert Time)"/>
          <p:cNvSpPr txBox="1"/>
          <p:nvPr/>
        </p:nvSpPr>
        <p:spPr>
          <a:xfrm>
            <a:off x="477556" y="5999377"/>
            <a:ext cx="4221798" cy="1036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(Insert Day/Date)</a:t>
            </a:r>
            <a:br>
              <a:rPr sz="2000" dirty="0"/>
            </a:br>
            <a:r>
              <a:rPr sz="2000" dirty="0"/>
              <a:t>(Insert Time)</a:t>
            </a:r>
          </a:p>
          <a:p>
            <a:pPr>
              <a:defRPr sz="3200" b="1" baseline="300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2" name="Contact the Dining Services Department for more details."/>
          <p:cNvSpPr txBox="1"/>
          <p:nvPr/>
        </p:nvSpPr>
        <p:spPr>
          <a:xfrm>
            <a:off x="614630" y="8251751"/>
            <a:ext cx="1846214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Contact the Dining Services Department for more details.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1B6611-DE66-1433-78F2-EA9D4FF41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36" y="8149497"/>
            <a:ext cx="1160397" cy="60461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38</Words>
  <Application>Microsoft Macintosh PowerPoint</Application>
  <PresentationFormat>On-screen Show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Patricia Pugh</cp:lastModifiedBy>
  <cp:revision>13</cp:revision>
  <dcterms:modified xsi:type="dcterms:W3CDTF">2022-06-02T23:43:41Z</dcterms:modified>
</cp:coreProperties>
</file>