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  <p:sldId id="259" r:id="rId4"/>
  </p:sldIdLst>
  <p:sldSz cx="5148263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48"/>
    <p:restoredTop sz="96327"/>
  </p:normalViewPr>
  <p:slideViewPr>
    <p:cSldViewPr snapToGrid="0" snapToObjects="1">
      <p:cViewPr>
        <p:scale>
          <a:sx n="73" d="100"/>
          <a:sy n="73" d="100"/>
        </p:scale>
        <p:origin x="3984" y="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6120" y="1496484"/>
            <a:ext cx="4376024" cy="3183467"/>
          </a:xfrm>
        </p:spPr>
        <p:txBody>
          <a:bodyPr anchor="b"/>
          <a:lstStyle>
            <a:lvl1pPr algn="ctr"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3533" y="4802717"/>
            <a:ext cx="3861197" cy="2207683"/>
          </a:xfrm>
        </p:spPr>
        <p:txBody>
          <a:bodyPr/>
          <a:lstStyle>
            <a:lvl1pPr marL="0" indent="0" algn="ctr">
              <a:buNone/>
              <a:defRPr sz="1351"/>
            </a:lvl1pPr>
            <a:lvl2pPr marL="257404" indent="0" algn="ctr">
              <a:buNone/>
              <a:defRPr sz="1126"/>
            </a:lvl2pPr>
            <a:lvl3pPr marL="514807" indent="0" algn="ctr">
              <a:buNone/>
              <a:defRPr sz="1013"/>
            </a:lvl3pPr>
            <a:lvl4pPr marL="772211" indent="0" algn="ctr">
              <a:buNone/>
              <a:defRPr sz="901"/>
            </a:lvl4pPr>
            <a:lvl5pPr marL="1029614" indent="0" algn="ctr">
              <a:buNone/>
              <a:defRPr sz="901"/>
            </a:lvl5pPr>
            <a:lvl6pPr marL="1287018" indent="0" algn="ctr">
              <a:buNone/>
              <a:defRPr sz="901"/>
            </a:lvl6pPr>
            <a:lvl7pPr marL="1544422" indent="0" algn="ctr">
              <a:buNone/>
              <a:defRPr sz="901"/>
            </a:lvl7pPr>
            <a:lvl8pPr marL="1801825" indent="0" algn="ctr">
              <a:buNone/>
              <a:defRPr sz="901"/>
            </a:lvl8pPr>
            <a:lvl9pPr marL="2059229" indent="0" algn="ctr">
              <a:buNone/>
              <a:defRPr sz="9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3D2AC-C5FA-754D-8852-DCB5D67C8247}" type="datetimeFigureOut">
              <a:rPr lang="en-US" smtClean="0"/>
              <a:t>6/12/20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AE17-55B8-A54A-97AF-9AD2BB4B8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505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3D2AC-C5FA-754D-8852-DCB5D67C8247}" type="datetimeFigureOut">
              <a:rPr lang="en-US" smtClean="0"/>
              <a:t>6/12/20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AE17-55B8-A54A-97AF-9AD2BB4B8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780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4226" y="486834"/>
            <a:ext cx="1110094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944" y="486834"/>
            <a:ext cx="3265929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3D2AC-C5FA-754D-8852-DCB5D67C8247}" type="datetimeFigureOut">
              <a:rPr lang="en-US" smtClean="0"/>
              <a:t>6/12/20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AE17-55B8-A54A-97AF-9AD2BB4B8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175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3D2AC-C5FA-754D-8852-DCB5D67C8247}" type="datetimeFigureOut">
              <a:rPr lang="en-US" smtClean="0"/>
              <a:t>6/12/20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AE17-55B8-A54A-97AF-9AD2BB4B8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484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62" y="2279653"/>
            <a:ext cx="4440377" cy="3803649"/>
          </a:xfrm>
        </p:spPr>
        <p:txBody>
          <a:bodyPr anchor="b"/>
          <a:lstStyle>
            <a:lvl1pPr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262" y="6119286"/>
            <a:ext cx="4440377" cy="2000249"/>
          </a:xfrm>
        </p:spPr>
        <p:txBody>
          <a:bodyPr/>
          <a:lstStyle>
            <a:lvl1pPr marL="0" indent="0">
              <a:buNone/>
              <a:defRPr sz="1351">
                <a:solidFill>
                  <a:schemeClr val="tx1"/>
                </a:solidFill>
              </a:defRPr>
            </a:lvl1pPr>
            <a:lvl2pPr marL="257404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2pPr>
            <a:lvl3pPr marL="51480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2211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4pPr>
            <a:lvl5pPr marL="1029614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5pPr>
            <a:lvl6pPr marL="1287018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6pPr>
            <a:lvl7pPr marL="1544422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7pPr>
            <a:lvl8pPr marL="1801825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8pPr>
            <a:lvl9pPr marL="2059229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3D2AC-C5FA-754D-8852-DCB5D67C8247}" type="datetimeFigureOut">
              <a:rPr lang="en-US" smtClean="0"/>
              <a:t>6/12/20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AE17-55B8-A54A-97AF-9AD2BB4B8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599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943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6308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3D2AC-C5FA-754D-8852-DCB5D67C8247}" type="datetimeFigureOut">
              <a:rPr lang="en-US" smtClean="0"/>
              <a:t>6/12/20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AE17-55B8-A54A-97AF-9AD2BB4B8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098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486836"/>
            <a:ext cx="4440377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614" y="2241551"/>
            <a:ext cx="2177956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614" y="3340100"/>
            <a:ext cx="2177956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6309" y="2241551"/>
            <a:ext cx="2188682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6309" y="3340100"/>
            <a:ext cx="2188682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3D2AC-C5FA-754D-8852-DCB5D67C8247}" type="datetimeFigureOut">
              <a:rPr lang="en-US" smtClean="0"/>
              <a:t>6/12/20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AE17-55B8-A54A-97AF-9AD2BB4B8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624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3D2AC-C5FA-754D-8852-DCB5D67C8247}" type="datetimeFigureOut">
              <a:rPr lang="en-US" smtClean="0"/>
              <a:t>6/12/20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AE17-55B8-A54A-97AF-9AD2BB4B8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79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3D2AC-C5FA-754D-8852-DCB5D67C8247}" type="datetimeFigureOut">
              <a:rPr lang="en-US" smtClean="0"/>
              <a:t>6/12/20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AE17-55B8-A54A-97AF-9AD2BB4B8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17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8682" y="1316569"/>
            <a:ext cx="2606308" cy="6498167"/>
          </a:xfrm>
        </p:spPr>
        <p:txBody>
          <a:bodyPr/>
          <a:lstStyle>
            <a:lvl1pPr>
              <a:defRPr sz="1802"/>
            </a:lvl1pPr>
            <a:lvl2pPr>
              <a:defRPr sz="1576"/>
            </a:lvl2pPr>
            <a:lvl3pPr>
              <a:defRPr sz="1351"/>
            </a:lvl3pPr>
            <a:lvl4pPr>
              <a:defRPr sz="1126"/>
            </a:lvl4pPr>
            <a:lvl5pPr>
              <a:defRPr sz="1126"/>
            </a:lvl5pPr>
            <a:lvl6pPr>
              <a:defRPr sz="1126"/>
            </a:lvl6pPr>
            <a:lvl7pPr>
              <a:defRPr sz="1126"/>
            </a:lvl7pPr>
            <a:lvl8pPr>
              <a:defRPr sz="1126"/>
            </a:lvl8pPr>
            <a:lvl9pPr>
              <a:defRPr sz="11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3D2AC-C5FA-754D-8852-DCB5D67C8247}" type="datetimeFigureOut">
              <a:rPr lang="en-US" smtClean="0"/>
              <a:t>6/12/20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AE17-55B8-A54A-97AF-9AD2BB4B8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56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8682" y="1316569"/>
            <a:ext cx="2606308" cy="6498167"/>
          </a:xfrm>
        </p:spPr>
        <p:txBody>
          <a:bodyPr anchor="t"/>
          <a:lstStyle>
            <a:lvl1pPr marL="0" indent="0">
              <a:buNone/>
              <a:defRPr sz="1802"/>
            </a:lvl1pPr>
            <a:lvl2pPr marL="257404" indent="0">
              <a:buNone/>
              <a:defRPr sz="1576"/>
            </a:lvl2pPr>
            <a:lvl3pPr marL="514807" indent="0">
              <a:buNone/>
              <a:defRPr sz="1351"/>
            </a:lvl3pPr>
            <a:lvl4pPr marL="772211" indent="0">
              <a:buNone/>
              <a:defRPr sz="1126"/>
            </a:lvl4pPr>
            <a:lvl5pPr marL="1029614" indent="0">
              <a:buNone/>
              <a:defRPr sz="1126"/>
            </a:lvl5pPr>
            <a:lvl6pPr marL="1287018" indent="0">
              <a:buNone/>
              <a:defRPr sz="1126"/>
            </a:lvl6pPr>
            <a:lvl7pPr marL="1544422" indent="0">
              <a:buNone/>
              <a:defRPr sz="1126"/>
            </a:lvl7pPr>
            <a:lvl8pPr marL="1801825" indent="0">
              <a:buNone/>
              <a:defRPr sz="1126"/>
            </a:lvl8pPr>
            <a:lvl9pPr marL="2059229" indent="0">
              <a:buNone/>
              <a:defRPr sz="112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3D2AC-C5FA-754D-8852-DCB5D67C8247}" type="datetimeFigureOut">
              <a:rPr lang="en-US" smtClean="0"/>
              <a:t>6/12/20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7AE17-55B8-A54A-97AF-9AD2BB4B8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591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943" y="486836"/>
            <a:ext cx="4440377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943" y="2434167"/>
            <a:ext cx="4440377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943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3D2AC-C5FA-754D-8852-DCB5D67C8247}" type="datetimeFigureOut">
              <a:rPr lang="en-US" smtClean="0"/>
              <a:t>6/12/20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5362" y="8475136"/>
            <a:ext cx="173753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5961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7AE17-55B8-A54A-97AF-9AD2BB4B8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7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807" rtl="0" eaLnBrk="1" latinLnBrk="0" hangingPunct="1">
        <a:lnSpc>
          <a:spcPct val="90000"/>
        </a:lnSpc>
        <a:spcBef>
          <a:spcPct val="0"/>
        </a:spcBef>
        <a:buNone/>
        <a:defRPr sz="24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702" indent="-128702" algn="l" defTabSz="514807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6105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43509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126" kern="1200">
          <a:solidFill>
            <a:schemeClr val="tx1"/>
          </a:solidFill>
          <a:latin typeface="+mn-lt"/>
          <a:ea typeface="+mn-ea"/>
          <a:cs typeface="+mn-cs"/>
        </a:defRPr>
      </a:lvl3pPr>
      <a:lvl4pPr marL="90091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8316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5720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312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30527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7931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40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807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2211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61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7018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4422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1825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9229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36E99412-7A39-8641-83A4-448BE22223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267" y="8367176"/>
            <a:ext cx="1132945" cy="46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676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FB547D-854D-0A40-89F1-AB9CF861B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776131"/>
            <a:ext cx="5143500" cy="795869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Insert Event Details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FE2B4A-E91B-8145-956D-C5CD419C29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7601" y="474137"/>
            <a:ext cx="2755900" cy="242146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06C87BC2-8196-FE4F-A1F3-126EAAE42217}"/>
              </a:ext>
            </a:extLst>
          </p:cNvPr>
          <p:cNvSpPr txBox="1">
            <a:spLocks/>
          </p:cNvSpPr>
          <p:nvPr/>
        </p:nvSpPr>
        <p:spPr>
          <a:xfrm>
            <a:off x="118532" y="1083733"/>
            <a:ext cx="2065867" cy="24214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80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Celebrity Chef</a:t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Insert Chef Name</a:t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en-US" sz="1800" dirty="0">
                <a:solidFill>
                  <a:schemeClr val="bg1"/>
                </a:solidFill>
              </a:rPr>
              <a:t>…</a:t>
            </a:r>
            <a:br>
              <a:rPr lang="en-US" sz="1800" dirty="0">
                <a:solidFill>
                  <a:schemeClr val="bg1"/>
                </a:solidFill>
              </a:rPr>
            </a:b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94643C07-0215-7346-BC64-B55C4B4F405C}"/>
              </a:ext>
            </a:extLst>
          </p:cNvPr>
          <p:cNvSpPr txBox="1">
            <a:spLocks/>
          </p:cNvSpPr>
          <p:nvPr/>
        </p:nvSpPr>
        <p:spPr>
          <a:xfrm>
            <a:off x="5505449" y="1083733"/>
            <a:ext cx="3009901" cy="10498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80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&lt; Insert chef photo in box</a:t>
            </a:r>
          </a:p>
        </p:txBody>
      </p:sp>
    </p:spTree>
    <p:extLst>
      <p:ext uri="{BB962C8B-B14F-4D97-AF65-F5344CB8AC3E}">
        <p14:creationId xmlns:p14="http://schemas.microsoft.com/office/powerpoint/2010/main" val="3120605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CFB547D-854D-0A40-89F1-AB9CF861B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776131"/>
            <a:ext cx="5143500" cy="1625603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Celebrity Chef</a:t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Insert Chef Name</a:t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en-US" sz="1800" dirty="0">
                <a:solidFill>
                  <a:schemeClr val="bg1"/>
                </a:solidFill>
              </a:rPr>
              <a:t>…</a:t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en-US" sz="1800" dirty="0">
                <a:solidFill>
                  <a:schemeClr val="bg1"/>
                </a:solidFill>
              </a:rPr>
              <a:t>Insert Event Details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FE2B4A-E91B-8145-956D-C5CD419C29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5143500" cy="374226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" name="Content Placeholder 4" descr="A close up of a logo&#10;&#10;Description automatically generated">
            <a:extLst>
              <a:ext uri="{FF2B5EF4-FFF2-40B4-BE49-F238E27FC236}">
                <a16:creationId xmlns:a16="http://schemas.microsoft.com/office/drawing/2014/main" id="{35E0DB5C-B7B0-9B42-B804-F1F40941D0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265" t="43503" r="36277" b="42941"/>
          <a:stretch/>
        </p:blipFill>
        <p:spPr>
          <a:xfrm>
            <a:off x="3115734" y="-220130"/>
            <a:ext cx="2235200" cy="1428044"/>
          </a:xfrm>
          <a:prstGeom prst="rect">
            <a:avLst/>
          </a:prstGeom>
        </p:spPr>
      </p:pic>
      <p:sp>
        <p:nvSpPr>
          <p:cNvPr id="7" name="Title 3">
            <a:extLst>
              <a:ext uri="{FF2B5EF4-FFF2-40B4-BE49-F238E27FC236}">
                <a16:creationId xmlns:a16="http://schemas.microsoft.com/office/drawing/2014/main" id="{8CB945A0-85B1-8C4F-8FFB-CB23BCD6FB8C}"/>
              </a:ext>
            </a:extLst>
          </p:cNvPr>
          <p:cNvSpPr txBox="1">
            <a:spLocks/>
          </p:cNvSpPr>
          <p:nvPr/>
        </p:nvSpPr>
        <p:spPr>
          <a:xfrm>
            <a:off x="5505449" y="1083733"/>
            <a:ext cx="3009901" cy="10498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51480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&lt; Insert chef photo in box</a:t>
            </a:r>
          </a:p>
        </p:txBody>
      </p:sp>
    </p:spTree>
    <p:extLst>
      <p:ext uri="{BB962C8B-B14F-4D97-AF65-F5344CB8AC3E}">
        <p14:creationId xmlns:p14="http://schemas.microsoft.com/office/powerpoint/2010/main" val="2887119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36</Words>
  <Application>Microsoft Macintosh PowerPoint</Application>
  <PresentationFormat>Custom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Insert Event Details</vt:lpstr>
      <vt:lpstr>Celebrity Chef Insert Chef Name … Insert Event Details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3</cp:revision>
  <dcterms:created xsi:type="dcterms:W3CDTF">2020-06-10T23:03:06Z</dcterms:created>
  <dcterms:modified xsi:type="dcterms:W3CDTF">2020-06-12T23:17:13Z</dcterms:modified>
</cp:coreProperties>
</file>