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76" r:id="rId3"/>
    <p:sldId id="277" r:id="rId4"/>
    <p:sldId id="278" r:id="rId5"/>
    <p:sldId id="279" r:id="rId6"/>
    <p:sldId id="280" r:id="rId7"/>
    <p:sldId id="281" r:id="rId8"/>
    <p:sldId id="282" r:id="rId9"/>
  </p:sldIdLst>
  <p:sldSz cx="14630400" cy="8229600"/>
  <p:notesSz cx="6858000" cy="9144000"/>
  <p:defaultTextStyle>
    <a:defPPr>
      <a:defRPr lang="en-US"/>
    </a:defPPr>
    <a:lvl1pPr algn="l" defTabSz="652463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1pPr>
    <a:lvl2pPr marL="652463" indent="-195263" algn="l" defTabSz="652463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2pPr>
    <a:lvl3pPr marL="1304925" indent="-390525" algn="l" defTabSz="652463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3pPr>
    <a:lvl4pPr marL="1958975" indent="-587375" algn="l" defTabSz="652463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4pPr>
    <a:lvl5pPr marL="2611438" indent="-782638" algn="l" defTabSz="652463" rtl="0" eaLnBrk="0" fontAlgn="base" hangingPunct="0">
      <a:spcBef>
        <a:spcPct val="0"/>
      </a:spcBef>
      <a:spcAft>
        <a:spcPct val="0"/>
      </a:spcAft>
      <a:defRPr sz="26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5pPr>
    <a:lvl6pPr marL="2286000" algn="l" defTabSz="914400" rtl="0" eaLnBrk="1" latinLnBrk="0" hangingPunct="1">
      <a:defRPr sz="26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6pPr>
    <a:lvl7pPr marL="2743200" algn="l" defTabSz="914400" rtl="0" eaLnBrk="1" latinLnBrk="0" hangingPunct="1">
      <a:defRPr sz="26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7pPr>
    <a:lvl8pPr marL="3200400" algn="l" defTabSz="914400" rtl="0" eaLnBrk="1" latinLnBrk="0" hangingPunct="1">
      <a:defRPr sz="26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8pPr>
    <a:lvl9pPr marL="3657600" algn="l" defTabSz="914400" rtl="0" eaLnBrk="1" latinLnBrk="0" hangingPunct="1">
      <a:defRPr sz="2600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592">
          <p15:clr>
            <a:srgbClr val="A4A3A4"/>
          </p15:clr>
        </p15:guide>
        <p15:guide id="2" pos="4608">
          <p15:clr>
            <a:srgbClr val="A4A3A4"/>
          </p15:clr>
        </p15:guide>
      </p15:sld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0DB21DDF-B31B-19D5-A335-BA12B4F40E06}" name="Taryn Shillady-Duncan" initials="TSD" userId="S::tarynsd@ideaworks.marketing::b6895871-9951-435d-a7d3-9eaf6d7ed405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091"/>
    <p:restoredTop sz="94694"/>
  </p:normalViewPr>
  <p:slideViewPr>
    <p:cSldViewPr snapToGrid="0" snapToObjects="1">
      <p:cViewPr>
        <p:scale>
          <a:sx n="78" d="100"/>
          <a:sy n="78" d="100"/>
        </p:scale>
        <p:origin x="1576" y="768"/>
      </p:cViewPr>
      <p:guideLst>
        <p:guide orient="horz" pos="2592"/>
        <p:guide pos="46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8/10/relationships/authors" Target="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32E7A1A2-4083-12DC-2161-E5F25FE72161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1FB3B6-57F8-52DD-697A-596C2EF312E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B65AC3AC-7315-4B06-AF91-66E5397A9FFF}" type="datetimeFigureOut">
              <a:rPr lang="en-US" altLang="x-none"/>
              <a:pPr>
                <a:defRPr/>
              </a:pPr>
              <a:t>6/5/22</a:t>
            </a:fld>
            <a:endParaRPr lang="en-US" altLang="x-none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A176C8-88D8-F0CA-4237-7D50494F1D4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912E74AB-C336-8F6F-D373-EF75E26BDA8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F0ADB8B-8942-4527-B9FB-08E8F2641A0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1B8FDFE-345D-67E5-4A9A-D5DCCF0D829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FBF7A94-8426-4DFD-E33D-180180223F0D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ＭＳ Ｐゴシック" charset="-128"/>
              </a:defRPr>
            </a:lvl1pPr>
          </a:lstStyle>
          <a:p>
            <a:pPr>
              <a:defRPr/>
            </a:pPr>
            <a:fld id="{A40D6E33-E0B6-4C82-83C1-4E9541529B0D}" type="datetimeFigureOut">
              <a:rPr lang="en-US" altLang="x-none"/>
              <a:pPr>
                <a:defRPr/>
              </a:pPr>
              <a:t>6/5/22</a:t>
            </a:fld>
            <a:endParaRPr lang="en-US" altLang="x-none" dirty="0"/>
          </a:p>
        </p:txBody>
      </p:sp>
      <p:sp>
        <p:nvSpPr>
          <p:cNvPr id="4" name="Slide Image Placeholder 3">
            <a:extLst>
              <a:ext uri="{FF2B5EF4-FFF2-40B4-BE49-F238E27FC236}">
                <a16:creationId xmlns:a16="http://schemas.microsoft.com/office/drawing/2014/main" id="{1AE733FC-98B4-104F-3686-8A6E64CA1724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>
            <a:extLst>
              <a:ext uri="{FF2B5EF4-FFF2-40B4-BE49-F238E27FC236}">
                <a16:creationId xmlns:a16="http://schemas.microsoft.com/office/drawing/2014/main" id="{2A32A6FB-4178-64A1-8C08-5D68311A7AA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8D1F97-CE12-B621-AF27-53EC1EC3B127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DAA23A-E1A8-39F2-7FF0-A0CBDF41309C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FCF007E8-2FF6-4D71-9998-51038FEF670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ＭＳ Ｐゴシック" charset="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2556511"/>
            <a:ext cx="12435840" cy="176403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4560" y="4663440"/>
            <a:ext cx="10241280" cy="21031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531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062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593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1244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655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186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571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248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4713B23-94FF-1A93-3B97-D8DD95C6F0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BB070A-A3B0-49F3-BCFE-02E30BDD8A8A}" type="datetime1">
              <a:rPr lang="en-US" altLang="x-none"/>
              <a:pPr>
                <a:defRPr/>
              </a:pPr>
              <a:t>6/5/22</a:t>
            </a:fld>
            <a:endParaRPr lang="en-US" altLang="x-non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5DDEEF-BB77-650A-072B-44E14742E1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E8FA643-F404-3368-BE35-B91D24AA29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93BEF71-19E0-4BC4-A180-4C1651493F9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860639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C75575-BE0D-E801-C599-59F46C5D3E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3F126-844C-49B3-8F39-ECF1BD62E0FC}" type="datetime1">
              <a:rPr lang="en-US" altLang="x-none"/>
              <a:pPr>
                <a:defRPr/>
              </a:pPr>
              <a:t>6/5/22</a:t>
            </a:fld>
            <a:endParaRPr lang="en-US" altLang="x-non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121B71-3AD3-DDFA-8DF0-2A4511866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4C6862B-C387-F98B-85B0-F42D2B2656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DF001C-C449-4373-B031-E9BE1319D91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220613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6972280" y="396240"/>
            <a:ext cx="5265421" cy="842581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70942" y="396240"/>
            <a:ext cx="15557499" cy="842581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8C3C5E-02F0-CFA9-2E39-928D614197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FB45FD-E860-4E58-88E7-C3CE5F976839}" type="datetime1">
              <a:rPr lang="en-US" altLang="x-none"/>
              <a:pPr>
                <a:defRPr/>
              </a:pPr>
              <a:t>6/5/22</a:t>
            </a:fld>
            <a:endParaRPr lang="en-US" altLang="x-non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DFDDB2-FF7A-4FED-1FAD-98DA534AAE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F60D74-7737-5826-E810-4097C1327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958B62-7609-4EBB-AD87-A3A6F7FB7C5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969363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A0B83E-8F64-8581-5FCF-2AD7921988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090B61-404D-434B-AE9E-3C313195E5DC}" type="datetime1">
              <a:rPr lang="en-US" altLang="x-none"/>
              <a:pPr>
                <a:defRPr/>
              </a:pPr>
              <a:t>6/5/22</a:t>
            </a:fld>
            <a:endParaRPr lang="en-US" altLang="x-non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E2577D-BF53-00F5-0281-9C05CFFD0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E4C6A7-8B28-0D40-3D14-47F26872B9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7D175CF-112C-4552-AF40-DA973EF20A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0131724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5701" y="5288281"/>
            <a:ext cx="12435840" cy="1634490"/>
          </a:xfrm>
        </p:spPr>
        <p:txBody>
          <a:bodyPr anchor="t"/>
          <a:lstStyle>
            <a:lvl1pPr algn="l">
              <a:defRPr sz="57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5701" y="3488056"/>
            <a:ext cx="12435840" cy="1800224"/>
          </a:xfrm>
        </p:spPr>
        <p:txBody>
          <a:bodyPr anchor="b"/>
          <a:lstStyle>
            <a:lvl1pPr marL="0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1pPr>
            <a:lvl2pPr marL="653110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06220" indent="0">
              <a:buNone/>
              <a:defRPr sz="2300">
                <a:solidFill>
                  <a:schemeClr val="tx1">
                    <a:tint val="75000"/>
                  </a:schemeClr>
                </a:solidFill>
              </a:defRPr>
            </a:lvl3pPr>
            <a:lvl4pPr marL="195933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61244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6555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91866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571771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224882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CA0C93-9190-5213-3D98-E05B6DAD7E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11050A-02F5-465E-B656-C37F2BFB363F}" type="datetime1">
              <a:rPr lang="en-US" altLang="x-none"/>
              <a:pPr>
                <a:defRPr/>
              </a:pPr>
              <a:t>6/5/22</a:t>
            </a:fld>
            <a:endParaRPr lang="en-US" altLang="x-non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090ED83-DF47-FBA7-871F-0CD86CBC87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2B94DD-D98C-6CFB-63A5-08E94DBFEB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DBFF62-1307-477B-9261-9A4491DF8FB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6827770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70941" y="2305050"/>
            <a:ext cx="10411459" cy="6517006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826241" y="2305050"/>
            <a:ext cx="10411461" cy="6517006"/>
          </a:xfrm>
        </p:spPr>
        <p:txBody>
          <a:bodyPr/>
          <a:lstStyle>
            <a:lvl1pPr>
              <a:defRPr sz="4000"/>
            </a:lvl1pPr>
            <a:lvl2pPr>
              <a:defRPr sz="3400"/>
            </a:lvl2pPr>
            <a:lvl3pPr>
              <a:defRPr sz="2900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187DAE44-3DF3-840D-82C3-8FB78DF6E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0FDCD-ACAF-40CC-B039-7D20F1C400A5}" type="datetime1">
              <a:rPr lang="en-US" altLang="x-none"/>
              <a:pPr>
                <a:defRPr/>
              </a:pPr>
              <a:t>6/5/22</a:t>
            </a:fld>
            <a:endParaRPr lang="en-US" altLang="x-none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E45C0F8-8850-E07C-4AC3-5BA884D9E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1C2EC1D4-6EB6-E545-C93B-DE0C2C4E0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3D59C2F-E638-4AA7-8FAE-21F0278EF1F9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551900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520" y="329566"/>
            <a:ext cx="13167360" cy="1371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1520" y="1842136"/>
            <a:ext cx="6464301" cy="76771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31520" y="2609850"/>
            <a:ext cx="6464301" cy="4741546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432041" y="1842136"/>
            <a:ext cx="6466840" cy="767714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53110" indent="0">
              <a:buNone/>
              <a:defRPr sz="2900" b="1"/>
            </a:lvl2pPr>
            <a:lvl3pPr marL="1306220" indent="0">
              <a:buNone/>
              <a:defRPr sz="2600" b="1"/>
            </a:lvl3pPr>
            <a:lvl4pPr marL="1959331" indent="0">
              <a:buNone/>
              <a:defRPr sz="2300" b="1"/>
            </a:lvl4pPr>
            <a:lvl5pPr marL="2612441" indent="0">
              <a:buNone/>
              <a:defRPr sz="2300" b="1"/>
            </a:lvl5pPr>
            <a:lvl6pPr marL="3265551" indent="0">
              <a:buNone/>
              <a:defRPr sz="2300" b="1"/>
            </a:lvl6pPr>
            <a:lvl7pPr marL="3918661" indent="0">
              <a:buNone/>
              <a:defRPr sz="2300" b="1"/>
            </a:lvl7pPr>
            <a:lvl8pPr marL="4571771" indent="0">
              <a:buNone/>
              <a:defRPr sz="2300" b="1"/>
            </a:lvl8pPr>
            <a:lvl9pPr marL="5224882" indent="0">
              <a:buNone/>
              <a:defRPr sz="23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432041" y="2609850"/>
            <a:ext cx="6466840" cy="4741546"/>
          </a:xfrm>
        </p:spPr>
        <p:txBody>
          <a:bodyPr/>
          <a:lstStyle>
            <a:lvl1pPr>
              <a:defRPr sz="3400"/>
            </a:lvl1pPr>
            <a:lvl2pPr>
              <a:defRPr sz="2900"/>
            </a:lvl2pPr>
            <a:lvl3pPr>
              <a:defRPr sz="26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3AB820B3-89AD-C1F2-EFE3-C572F262E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F2DD6C-3234-4D86-A903-A02C5EEEBC75}" type="datetime1">
              <a:rPr lang="en-US" altLang="x-none"/>
              <a:pPr>
                <a:defRPr/>
              </a:pPr>
              <a:t>6/5/22</a:t>
            </a:fld>
            <a:endParaRPr lang="en-US" altLang="x-none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A80E5449-746C-63C9-6F10-A1FF0911A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649B72FD-42C9-6730-304C-37A57E808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49ED2C-B2FB-451E-A282-64C5204F8BE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766428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18019FD6-7442-B2EB-7684-C7894C2652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4982CB-55E3-4F61-BF83-7088FBB05537}" type="datetime1">
              <a:rPr lang="en-US" altLang="x-none"/>
              <a:pPr>
                <a:defRPr/>
              </a:pPr>
              <a:t>6/5/22</a:t>
            </a:fld>
            <a:endParaRPr lang="en-US" altLang="x-none" dirty="0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A4DB1E33-7881-6557-BAFB-A5687FE056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5427E9EF-3E2D-6E4F-DB3C-0BB15BB461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8D0698-6B42-4BF8-9EBC-A1D9A1053E6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263177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9C2EEC5E-B6AB-38CD-783D-8509C7D95C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4EBF0-8B90-4255-875C-B1E815E81BFA}" type="datetime1">
              <a:rPr lang="en-US" altLang="x-none"/>
              <a:pPr>
                <a:defRPr/>
              </a:pPr>
              <a:t>6/5/22</a:t>
            </a:fld>
            <a:endParaRPr lang="en-US" altLang="x-none" dirty="0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01C85D6D-6303-7FF4-277C-3800686B20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327D1C54-01CB-05CA-761C-637927E692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DC6B02-388E-48CD-AFFD-10741364C09F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84359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1521" y="327660"/>
            <a:ext cx="4813301" cy="1394460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20080" y="327660"/>
            <a:ext cx="8178800" cy="7023736"/>
          </a:xfrm>
        </p:spPr>
        <p:txBody>
          <a:bodyPr/>
          <a:lstStyle>
            <a:lvl1pPr>
              <a:defRPr sz="4600"/>
            </a:lvl1pPr>
            <a:lvl2pPr>
              <a:defRPr sz="4000"/>
            </a:lvl2pPr>
            <a:lvl3pPr>
              <a:defRPr sz="34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31521" y="1722120"/>
            <a:ext cx="4813301" cy="5629276"/>
          </a:xfrm>
        </p:spPr>
        <p:txBody>
          <a:bodyPr/>
          <a:lstStyle>
            <a:lvl1pPr marL="0" indent="0">
              <a:buNone/>
              <a:defRPr sz="2000"/>
            </a:lvl1pPr>
            <a:lvl2pPr marL="653110" indent="0">
              <a:buNone/>
              <a:defRPr sz="1700"/>
            </a:lvl2pPr>
            <a:lvl3pPr marL="1306220" indent="0">
              <a:buNone/>
              <a:defRPr sz="1400"/>
            </a:lvl3pPr>
            <a:lvl4pPr marL="1959331" indent="0">
              <a:buNone/>
              <a:defRPr sz="1300"/>
            </a:lvl4pPr>
            <a:lvl5pPr marL="2612441" indent="0">
              <a:buNone/>
              <a:defRPr sz="1300"/>
            </a:lvl5pPr>
            <a:lvl6pPr marL="3265551" indent="0">
              <a:buNone/>
              <a:defRPr sz="1300"/>
            </a:lvl6pPr>
            <a:lvl7pPr marL="3918661" indent="0">
              <a:buNone/>
              <a:defRPr sz="1300"/>
            </a:lvl7pPr>
            <a:lvl8pPr marL="4571771" indent="0">
              <a:buNone/>
              <a:defRPr sz="1300"/>
            </a:lvl8pPr>
            <a:lvl9pPr marL="5224882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511DE7A-8BA2-DCB0-122F-B0DF8D009F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14C201-26D2-4F6B-B056-BBC007CC4F31}" type="datetime1">
              <a:rPr lang="en-US" altLang="x-none"/>
              <a:pPr>
                <a:defRPr/>
              </a:pPr>
              <a:t>6/5/22</a:t>
            </a:fld>
            <a:endParaRPr lang="en-US" altLang="x-none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63799216-21A7-3EEB-EF66-32A6FA7B11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DD80E47-37A5-680E-217D-DA9489F5B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EE1967-FA53-409C-8EF2-D5E176F2CB1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8121574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67661" y="5760720"/>
            <a:ext cx="8778240" cy="680086"/>
          </a:xfrm>
        </p:spPr>
        <p:txBody>
          <a:bodyPr anchor="b"/>
          <a:lstStyle>
            <a:lvl1pPr algn="l">
              <a:defRPr sz="29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67661" y="735330"/>
            <a:ext cx="8778240" cy="4937760"/>
          </a:xfrm>
        </p:spPr>
        <p:txBody>
          <a:bodyPr rtlCol="0">
            <a:normAutofit/>
          </a:bodyPr>
          <a:lstStyle>
            <a:lvl1pPr marL="0" indent="0">
              <a:buNone/>
              <a:defRPr sz="4600"/>
            </a:lvl1pPr>
            <a:lvl2pPr marL="653110" indent="0">
              <a:buNone/>
              <a:defRPr sz="4000"/>
            </a:lvl2pPr>
            <a:lvl3pPr marL="1306220" indent="0">
              <a:buNone/>
              <a:defRPr sz="3400"/>
            </a:lvl3pPr>
            <a:lvl4pPr marL="1959331" indent="0">
              <a:buNone/>
              <a:defRPr sz="2900"/>
            </a:lvl4pPr>
            <a:lvl5pPr marL="2612441" indent="0">
              <a:buNone/>
              <a:defRPr sz="2900"/>
            </a:lvl5pPr>
            <a:lvl6pPr marL="3265551" indent="0">
              <a:buNone/>
              <a:defRPr sz="2900"/>
            </a:lvl6pPr>
            <a:lvl7pPr marL="3918661" indent="0">
              <a:buNone/>
              <a:defRPr sz="2900"/>
            </a:lvl7pPr>
            <a:lvl8pPr marL="4571771" indent="0">
              <a:buNone/>
              <a:defRPr sz="2900"/>
            </a:lvl8pPr>
            <a:lvl9pPr marL="5224882" indent="0">
              <a:buNone/>
              <a:defRPr sz="29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867661" y="6440806"/>
            <a:ext cx="8778240" cy="965834"/>
          </a:xfrm>
        </p:spPr>
        <p:txBody>
          <a:bodyPr/>
          <a:lstStyle>
            <a:lvl1pPr marL="0" indent="0">
              <a:buNone/>
              <a:defRPr sz="2000"/>
            </a:lvl1pPr>
            <a:lvl2pPr marL="653110" indent="0">
              <a:buNone/>
              <a:defRPr sz="1700"/>
            </a:lvl2pPr>
            <a:lvl3pPr marL="1306220" indent="0">
              <a:buNone/>
              <a:defRPr sz="1400"/>
            </a:lvl3pPr>
            <a:lvl4pPr marL="1959331" indent="0">
              <a:buNone/>
              <a:defRPr sz="1300"/>
            </a:lvl4pPr>
            <a:lvl5pPr marL="2612441" indent="0">
              <a:buNone/>
              <a:defRPr sz="1300"/>
            </a:lvl5pPr>
            <a:lvl6pPr marL="3265551" indent="0">
              <a:buNone/>
              <a:defRPr sz="1300"/>
            </a:lvl6pPr>
            <a:lvl7pPr marL="3918661" indent="0">
              <a:buNone/>
              <a:defRPr sz="1300"/>
            </a:lvl7pPr>
            <a:lvl8pPr marL="4571771" indent="0">
              <a:buNone/>
              <a:defRPr sz="1300"/>
            </a:lvl8pPr>
            <a:lvl9pPr marL="5224882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5CC8F422-C071-3F4D-BB13-135BB39BFC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2E2FF8-E59F-4E54-94D8-8C31A37E634D}" type="datetime1">
              <a:rPr lang="en-US" altLang="x-none"/>
              <a:pPr>
                <a:defRPr/>
              </a:pPr>
              <a:t>6/5/22</a:t>
            </a:fld>
            <a:endParaRPr lang="en-US" altLang="x-none" dirty="0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29C9609E-C97C-38AE-1CDD-2E8D129E48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7064F5CA-45C1-5A76-DE2C-CF26CAD905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BE6EDA-4632-44C4-98DC-9EE4CD69BA03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789034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6BCC684-2607-4EB3-0CC7-EDDC82AEE47E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731838" y="330200"/>
            <a:ext cx="13166725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30622" tIns="65311" rIns="130622" bIns="65311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C8DC70F2-982B-878E-B6CB-12CD70746B32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731838" y="1920875"/>
            <a:ext cx="13166725" cy="543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30622" tIns="65311" rIns="130622" bIns="6531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00EE09-BA13-5D8F-FBBF-39FA24098F7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731838" y="7627938"/>
            <a:ext cx="3413125" cy="438150"/>
          </a:xfrm>
          <a:prstGeom prst="rect">
            <a:avLst/>
          </a:prstGeom>
        </p:spPr>
        <p:txBody>
          <a:bodyPr vert="horz" wrap="square" lIns="130622" tIns="65311" rIns="130622" bIns="65311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700">
                <a:solidFill>
                  <a:srgbClr val="898989"/>
                </a:solidFill>
                <a:latin typeface="Calibri" charset="0"/>
                <a:ea typeface="ＭＳ Ｐゴシック" charset="-128"/>
              </a:defRPr>
            </a:lvl1pPr>
          </a:lstStyle>
          <a:p>
            <a:pPr>
              <a:defRPr/>
            </a:pPr>
            <a:fld id="{6D9B8F2E-F8C7-4342-B743-88B4260FF352}" type="datetime1">
              <a:rPr lang="en-US" altLang="x-none"/>
              <a:pPr>
                <a:defRPr/>
              </a:pPr>
              <a:t>6/5/22</a:t>
            </a:fld>
            <a:endParaRPr lang="en-US" altLang="x-none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DFE1E81-5E27-AF33-C16D-8255935D8D3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999038" y="7627938"/>
            <a:ext cx="4632325" cy="438150"/>
          </a:xfrm>
          <a:prstGeom prst="rect">
            <a:avLst/>
          </a:prstGeom>
        </p:spPr>
        <p:txBody>
          <a:bodyPr vert="horz" wrap="square" lIns="130622" tIns="65311" rIns="130622" bIns="65311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700">
                <a:solidFill>
                  <a:srgbClr val="898989"/>
                </a:solidFill>
                <a:latin typeface="Calibri" charset="0"/>
                <a:ea typeface="ＭＳ Ｐゴシック" charset="0"/>
                <a:cs typeface="ＭＳ Ｐゴシック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3B363A-81F2-8A7D-34D4-A84BE13E42A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485438" y="7627938"/>
            <a:ext cx="3413125" cy="438150"/>
          </a:xfrm>
          <a:prstGeom prst="rect">
            <a:avLst/>
          </a:prstGeom>
        </p:spPr>
        <p:txBody>
          <a:bodyPr vert="horz" wrap="square" lIns="130622" tIns="65311" rIns="130622" bIns="65311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7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fld id="{63D07093-07C0-4D94-A2B1-430B607D5DE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52463" rtl="0" eaLnBrk="0" fontAlgn="base" hangingPunct="0">
        <a:spcBef>
          <a:spcPct val="0"/>
        </a:spcBef>
        <a:spcAft>
          <a:spcPct val="0"/>
        </a:spcAft>
        <a:defRPr sz="6300" kern="1200">
          <a:solidFill>
            <a:schemeClr val="tx1"/>
          </a:solidFill>
          <a:latin typeface="+mj-lt"/>
          <a:ea typeface="ＭＳ Ｐゴシック" charset="-128"/>
          <a:cs typeface="ＭＳ Ｐゴシック" charset="-128"/>
        </a:defRPr>
      </a:lvl1pPr>
      <a:lvl2pPr algn="ctr" defTabSz="652463" rtl="0" eaLnBrk="0" fontAlgn="base" hangingPunct="0">
        <a:spcBef>
          <a:spcPct val="0"/>
        </a:spcBef>
        <a:spcAft>
          <a:spcPct val="0"/>
        </a:spcAft>
        <a:defRPr sz="6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2pPr>
      <a:lvl3pPr algn="ctr" defTabSz="652463" rtl="0" eaLnBrk="0" fontAlgn="base" hangingPunct="0">
        <a:spcBef>
          <a:spcPct val="0"/>
        </a:spcBef>
        <a:spcAft>
          <a:spcPct val="0"/>
        </a:spcAft>
        <a:defRPr sz="6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3pPr>
      <a:lvl4pPr algn="ctr" defTabSz="652463" rtl="0" eaLnBrk="0" fontAlgn="base" hangingPunct="0">
        <a:spcBef>
          <a:spcPct val="0"/>
        </a:spcBef>
        <a:spcAft>
          <a:spcPct val="0"/>
        </a:spcAft>
        <a:defRPr sz="6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4pPr>
      <a:lvl5pPr algn="ctr" defTabSz="652463" rtl="0" eaLnBrk="0" fontAlgn="base" hangingPunct="0">
        <a:spcBef>
          <a:spcPct val="0"/>
        </a:spcBef>
        <a:spcAft>
          <a:spcPct val="0"/>
        </a:spcAft>
        <a:defRPr sz="6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5pPr>
      <a:lvl6pPr marL="457200" algn="ctr" defTabSz="652463" rtl="0" fontAlgn="base">
        <a:spcBef>
          <a:spcPct val="0"/>
        </a:spcBef>
        <a:spcAft>
          <a:spcPct val="0"/>
        </a:spcAft>
        <a:defRPr sz="6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6pPr>
      <a:lvl7pPr marL="914400" algn="ctr" defTabSz="652463" rtl="0" fontAlgn="base">
        <a:spcBef>
          <a:spcPct val="0"/>
        </a:spcBef>
        <a:spcAft>
          <a:spcPct val="0"/>
        </a:spcAft>
        <a:defRPr sz="6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7pPr>
      <a:lvl8pPr marL="1371600" algn="ctr" defTabSz="652463" rtl="0" fontAlgn="base">
        <a:spcBef>
          <a:spcPct val="0"/>
        </a:spcBef>
        <a:spcAft>
          <a:spcPct val="0"/>
        </a:spcAft>
        <a:defRPr sz="6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8pPr>
      <a:lvl9pPr marL="1828800" algn="ctr" defTabSz="652463" rtl="0" fontAlgn="base">
        <a:spcBef>
          <a:spcPct val="0"/>
        </a:spcBef>
        <a:spcAft>
          <a:spcPct val="0"/>
        </a:spcAft>
        <a:defRPr sz="6300">
          <a:solidFill>
            <a:schemeClr val="tx1"/>
          </a:solidFill>
          <a:latin typeface="Calibri" charset="0"/>
          <a:ea typeface="ＭＳ Ｐゴシック" charset="-128"/>
          <a:cs typeface="ＭＳ Ｐゴシック" charset="-128"/>
        </a:defRPr>
      </a:lvl9pPr>
    </p:titleStyle>
    <p:bodyStyle>
      <a:lvl1pPr marL="488950" indent="-488950" algn="l" defTabSz="65246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600" kern="12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1060450" indent="-407988" algn="l" defTabSz="65246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4000" kern="1200">
          <a:solidFill>
            <a:schemeClr val="tx1"/>
          </a:solidFill>
          <a:latin typeface="+mn-lt"/>
          <a:ea typeface="ＭＳ Ｐゴシック" charset="-128"/>
          <a:cs typeface="+mn-cs"/>
        </a:defRPr>
      </a:lvl2pPr>
      <a:lvl3pPr marL="1631950" indent="-325438" algn="l" defTabSz="65246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400" kern="1200">
          <a:solidFill>
            <a:schemeClr val="tx1"/>
          </a:solidFill>
          <a:latin typeface="+mn-lt"/>
          <a:ea typeface="ＭＳ Ｐゴシック" charset="-128"/>
          <a:cs typeface="+mn-cs"/>
        </a:defRPr>
      </a:lvl3pPr>
      <a:lvl4pPr marL="2284413" indent="-325438" algn="l" defTabSz="65246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900" kern="1200">
          <a:solidFill>
            <a:schemeClr val="tx1"/>
          </a:solidFill>
          <a:latin typeface="+mn-lt"/>
          <a:ea typeface="ＭＳ Ｐゴシック" charset="-128"/>
          <a:cs typeface="+mn-cs"/>
        </a:defRPr>
      </a:lvl4pPr>
      <a:lvl5pPr marL="2938463" indent="-325438" algn="l" defTabSz="652463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900" kern="1200">
          <a:solidFill>
            <a:schemeClr val="tx1"/>
          </a:solidFill>
          <a:latin typeface="+mn-lt"/>
          <a:ea typeface="ＭＳ Ｐゴシック" charset="-128"/>
          <a:cs typeface="+mn-cs"/>
        </a:defRPr>
      </a:lvl5pPr>
      <a:lvl6pPr marL="3592106" indent="-326555" algn="l" defTabSz="653110" rtl="0" eaLnBrk="1" latinLnBrk="0" hangingPunct="1">
        <a:spcBef>
          <a:spcPct val="20000"/>
        </a:spcBef>
        <a:buFont typeface="Arial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245216" indent="-326555" algn="l" defTabSz="653110" rtl="0" eaLnBrk="1" latinLnBrk="0" hangingPunct="1">
        <a:spcBef>
          <a:spcPct val="20000"/>
        </a:spcBef>
        <a:buFont typeface="Arial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4898327" indent="-326555" algn="l" defTabSz="653110" rtl="0" eaLnBrk="1" latinLnBrk="0" hangingPunct="1">
        <a:spcBef>
          <a:spcPct val="20000"/>
        </a:spcBef>
        <a:buFont typeface="Arial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551437" indent="-326555" algn="l" defTabSz="653110" rtl="0" eaLnBrk="1" latinLnBrk="0" hangingPunct="1">
        <a:spcBef>
          <a:spcPct val="20000"/>
        </a:spcBef>
        <a:buFont typeface="Arial"/>
        <a:buChar char="•"/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5311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53110" algn="l" defTabSz="65311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06220" algn="l" defTabSz="65311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59331" algn="l" defTabSz="65311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12441" algn="l" defTabSz="65311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265551" algn="l" defTabSz="65311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18661" algn="l" defTabSz="65311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571771" algn="l" defTabSz="65311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24882" algn="l" defTabSz="653110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Box 5">
            <a:extLst>
              <a:ext uri="{FF2B5EF4-FFF2-40B4-BE49-F238E27FC236}">
                <a16:creationId xmlns:a16="http://schemas.microsoft.com/office/drawing/2014/main" id="{D2B18DB9-CBDE-E565-CA1D-AC21330EDF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22713" y="7377113"/>
            <a:ext cx="426402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1pPr>
            <a:lvl2pPr marL="742950" indent="-285750"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2pPr>
            <a:lvl3pPr marL="1143000" indent="-228600"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3pPr>
            <a:lvl4pPr marL="1600200" indent="-228600"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4pPr>
            <a:lvl5pPr marL="2057400" indent="-228600"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5pPr>
            <a:lvl6pPr marL="2514600" indent="-228600" defTabSz="6524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6pPr>
            <a:lvl7pPr marL="2971800" indent="-228600" defTabSz="6524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7pPr>
            <a:lvl8pPr marL="3429000" indent="-228600" defTabSz="6524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8pPr>
            <a:lvl9pPr marL="3886200" indent="-228600" defTabSz="652463" eaLnBrk="0" fontAlgn="base" hangingPunct="0">
              <a:spcBef>
                <a:spcPct val="0"/>
              </a:spcBef>
              <a:spcAft>
                <a:spcPct val="0"/>
              </a:spcAft>
              <a:defRPr sz="2600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34" charset="-128"/>
              </a:defRPr>
            </a:lvl9pPr>
          </a:lstStyle>
          <a:p>
            <a:pPr algn="ctr"/>
            <a:r>
              <a:rPr lang="en-US" altLang="en-US" sz="1200">
                <a:solidFill>
                  <a:schemeClr val="bg1"/>
                </a:solidFill>
              </a:rPr>
              <a:t>For more details, contact the Dining Services Department at</a:t>
            </a:r>
          </a:p>
          <a:p>
            <a:pPr algn="ctr"/>
            <a:r>
              <a:rPr lang="en-US" altLang="en-US" sz="1200">
                <a:solidFill>
                  <a:schemeClr val="bg1"/>
                </a:solidFill>
              </a:rPr>
              <a:t>(#) or email us at (@).</a:t>
            </a:r>
          </a:p>
        </p:txBody>
      </p:sp>
      <p:pic>
        <p:nvPicPr>
          <p:cNvPr id="9219" name="Picture 1">
            <a:extLst>
              <a:ext uri="{FF2B5EF4-FFF2-40B4-BE49-F238E27FC236}">
                <a16:creationId xmlns:a16="http://schemas.microsoft.com/office/drawing/2014/main" id="{A0B939F9-BD2F-036B-4678-9B83861FD099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>
            <a:extLst>
              <a:ext uri="{FF2B5EF4-FFF2-40B4-BE49-F238E27FC236}">
                <a16:creationId xmlns:a16="http://schemas.microsoft.com/office/drawing/2014/main" id="{E2D4CFA6-1A09-AE84-36E5-FB2C8C562544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TextBox 4">
            <a:extLst>
              <a:ext uri="{FF2B5EF4-FFF2-40B4-BE49-F238E27FC236}">
                <a16:creationId xmlns:a16="http://schemas.microsoft.com/office/drawing/2014/main" id="{114CF4E4-BD64-F07E-908D-76C55993E2F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0500" y="5746750"/>
            <a:ext cx="662781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100" dirty="0">
                <a:solidFill>
                  <a:schemeClr val="bg1"/>
                </a:solidFill>
              </a:rPr>
              <a:t>Contact the Dining Services Department for more details.</a:t>
            </a:r>
          </a:p>
        </p:txBody>
      </p:sp>
      <p:sp>
        <p:nvSpPr>
          <p:cNvPr id="10244" name="TextBox 3">
            <a:extLst>
              <a:ext uri="{FF2B5EF4-FFF2-40B4-BE49-F238E27FC236}">
                <a16:creationId xmlns:a16="http://schemas.microsoft.com/office/drawing/2014/main" id="{8AA63BB1-CBC9-CF9A-90F0-BAA795C30F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1675" y="3663950"/>
            <a:ext cx="10687050" cy="188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3425"/>
              </a:lnSpc>
            </a:pPr>
            <a:r>
              <a:rPr lang="en-US" altLang="en-US" sz="3600" b="1" dirty="0">
                <a:solidFill>
                  <a:schemeClr val="bg1"/>
                </a:solidFill>
              </a:rPr>
              <a:t>LET THE BEST GUESS WIN!</a:t>
            </a:r>
          </a:p>
          <a:p>
            <a:pPr algn="ctr"/>
            <a:r>
              <a:rPr lang="en-US" altLang="en-US" sz="2000" b="1" dirty="0">
                <a:solidFill>
                  <a:schemeClr val="bg1"/>
                </a:solidFill>
              </a:rPr>
              <a:t>Tell us how many [INSERT ITEM]s are in our jar, and you could win [a(n) </a:t>
            </a:r>
            <a:br>
              <a:rPr lang="en-US" altLang="en-US" sz="2000" b="1" dirty="0">
                <a:solidFill>
                  <a:schemeClr val="bg1"/>
                </a:solidFill>
              </a:rPr>
            </a:br>
            <a:r>
              <a:rPr lang="en-US" altLang="en-US" sz="2000" b="1" dirty="0">
                <a:solidFill>
                  <a:schemeClr val="bg1"/>
                </a:solidFill>
              </a:rPr>
              <a:t>INSERT ITEM]! Visit [INSERT LOCATION] to make your guess from </a:t>
            </a:r>
            <a:br>
              <a:rPr lang="en-US" altLang="en-US" sz="2000" b="1" dirty="0">
                <a:solidFill>
                  <a:schemeClr val="bg1"/>
                </a:solidFill>
              </a:rPr>
            </a:br>
            <a:r>
              <a:rPr lang="en-US" altLang="en-US" sz="2000" b="1" dirty="0">
                <a:solidFill>
                  <a:schemeClr val="bg1"/>
                </a:solidFill>
              </a:rPr>
              <a:t>[INSERT START DATE] to [INSERT END DATE].</a:t>
            </a:r>
            <a:endParaRPr lang="en-US" altLang="en-US" sz="2000" dirty="0">
              <a:solidFill>
                <a:schemeClr val="bg1"/>
              </a:solidFill>
            </a:endParaRPr>
          </a:p>
          <a:p>
            <a:pPr algn="ctr">
              <a:lnSpc>
                <a:spcPts val="3425"/>
              </a:lnSpc>
            </a:pPr>
            <a:endParaRPr lang="en-US" alt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>
            <a:extLst>
              <a:ext uri="{FF2B5EF4-FFF2-40B4-BE49-F238E27FC236}">
                <a16:creationId xmlns:a16="http://schemas.microsoft.com/office/drawing/2014/main" id="{3CB97278-1507-5DA8-571A-B1A6F892BBD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Box 4">
            <a:extLst>
              <a:ext uri="{FF2B5EF4-FFF2-40B4-BE49-F238E27FC236}">
                <a16:creationId xmlns:a16="http://schemas.microsoft.com/office/drawing/2014/main" id="{87593D34-FCF6-96BE-C4B8-64210D6C38E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0500" y="5746750"/>
            <a:ext cx="662781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100" dirty="0">
                <a:solidFill>
                  <a:schemeClr val="bg1"/>
                </a:solidFill>
              </a:rPr>
              <a:t>Contact the Dining Services Department for more details.</a:t>
            </a:r>
          </a:p>
        </p:txBody>
      </p:sp>
      <p:sp>
        <p:nvSpPr>
          <p:cNvPr id="11268" name="TextBox 3">
            <a:extLst>
              <a:ext uri="{FF2B5EF4-FFF2-40B4-BE49-F238E27FC236}">
                <a16:creationId xmlns:a16="http://schemas.microsoft.com/office/drawing/2014/main" id="{6FF78900-972F-AD59-5EA4-6EA7C4237E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1675" y="3663950"/>
            <a:ext cx="1068705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3425"/>
              </a:lnSpc>
            </a:pPr>
            <a:r>
              <a:rPr lang="en-US" altLang="en-US" sz="3600" b="1">
                <a:solidFill>
                  <a:schemeClr val="bg1"/>
                </a:solidFill>
              </a:rPr>
              <a:t>CARNIVAL TIME IS UPON US!</a:t>
            </a:r>
          </a:p>
          <a:p>
            <a:pPr algn="ctr"/>
            <a:r>
              <a:rPr lang="en-US" altLang="en-US" sz="2000" b="1">
                <a:solidFill>
                  <a:schemeClr val="bg1"/>
                </a:solidFill>
              </a:rPr>
              <a:t>The fun begins at [INSERT TIME] on </a:t>
            </a:r>
            <a:br>
              <a:rPr lang="en-US" altLang="en-US" sz="2000" b="1">
                <a:solidFill>
                  <a:schemeClr val="bg1"/>
                </a:solidFill>
              </a:rPr>
            </a:br>
            <a:r>
              <a:rPr lang="en-US" altLang="en-US" sz="2000" b="1">
                <a:solidFill>
                  <a:schemeClr val="bg1"/>
                </a:solidFill>
              </a:rPr>
              <a:t>[INSERT DAY/DATE] at the [INSERT LOCATION].</a:t>
            </a:r>
            <a:endParaRPr lang="en-US" altLang="en-US" sz="2000">
              <a:solidFill>
                <a:schemeClr val="bg1"/>
              </a:solidFill>
            </a:endParaRPr>
          </a:p>
          <a:p>
            <a:pPr algn="ctr">
              <a:lnSpc>
                <a:spcPts val="3425"/>
              </a:lnSpc>
            </a:pPr>
            <a:endParaRPr lang="en-US" altLang="en-US" sz="36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>
            <a:extLst>
              <a:ext uri="{FF2B5EF4-FFF2-40B4-BE49-F238E27FC236}">
                <a16:creationId xmlns:a16="http://schemas.microsoft.com/office/drawing/2014/main" id="{7E50CE63-DD01-D727-A196-604A366FF40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1" name="TextBox 4">
            <a:extLst>
              <a:ext uri="{FF2B5EF4-FFF2-40B4-BE49-F238E27FC236}">
                <a16:creationId xmlns:a16="http://schemas.microsoft.com/office/drawing/2014/main" id="{CD2E0E0F-8C28-69E4-E29F-85ADE75B3EA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0500" y="5746750"/>
            <a:ext cx="662781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100" dirty="0">
                <a:solidFill>
                  <a:schemeClr val="bg1"/>
                </a:solidFill>
              </a:rPr>
              <a:t>Contact the Dining Services Department for more details.</a:t>
            </a:r>
          </a:p>
        </p:txBody>
      </p:sp>
      <p:sp>
        <p:nvSpPr>
          <p:cNvPr id="12292" name="TextBox 3">
            <a:extLst>
              <a:ext uri="{FF2B5EF4-FFF2-40B4-BE49-F238E27FC236}">
                <a16:creationId xmlns:a16="http://schemas.microsoft.com/office/drawing/2014/main" id="{C3E44E49-3711-006C-E038-391C3468BE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1675" y="3663950"/>
            <a:ext cx="1068705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3425"/>
              </a:lnSpc>
            </a:pPr>
            <a:r>
              <a:rPr lang="en-US" altLang="en-US" sz="3600" b="1">
                <a:solidFill>
                  <a:schemeClr val="bg1"/>
                </a:solidFill>
              </a:rPr>
              <a:t>SEEK AND YOU SHALL FIND!</a:t>
            </a:r>
          </a:p>
          <a:p>
            <a:pPr algn="ctr"/>
            <a:r>
              <a:rPr lang="en-US" altLang="en-US" sz="2000" b="1">
                <a:solidFill>
                  <a:schemeClr val="bg1"/>
                </a:solidFill>
              </a:rPr>
              <a:t>Visit our [INSERT SOCIAL MEDIA PLATFORM] to find out </a:t>
            </a:r>
            <a:br>
              <a:rPr lang="en-US" altLang="en-US" sz="2000" b="1">
                <a:solidFill>
                  <a:schemeClr val="bg1"/>
                </a:solidFill>
              </a:rPr>
            </a:br>
            <a:r>
              <a:rPr lang="en-US" altLang="en-US" sz="2000" b="1">
                <a:solidFill>
                  <a:schemeClr val="bg1"/>
                </a:solidFill>
              </a:rPr>
              <a:t>what we’ve hidden in the dining hall just for you.</a:t>
            </a:r>
            <a:endParaRPr lang="en-US" altLang="en-US" sz="2000">
              <a:solidFill>
                <a:schemeClr val="bg1"/>
              </a:solidFill>
            </a:endParaRPr>
          </a:p>
          <a:p>
            <a:pPr algn="ctr">
              <a:lnSpc>
                <a:spcPts val="3425"/>
              </a:lnSpc>
            </a:pPr>
            <a:endParaRPr lang="en-US" altLang="en-US" sz="36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>
            <a:extLst>
              <a:ext uri="{FF2B5EF4-FFF2-40B4-BE49-F238E27FC236}">
                <a16:creationId xmlns:a16="http://schemas.microsoft.com/office/drawing/2014/main" id="{4207E161-66B0-54B4-F6AA-D264106A6F20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5" name="TextBox 4">
            <a:extLst>
              <a:ext uri="{FF2B5EF4-FFF2-40B4-BE49-F238E27FC236}">
                <a16:creationId xmlns:a16="http://schemas.microsoft.com/office/drawing/2014/main" id="{10EDB97A-3B27-B40C-174E-C446DB6A6E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0500" y="5746750"/>
            <a:ext cx="662781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100" dirty="0">
                <a:solidFill>
                  <a:schemeClr val="bg1"/>
                </a:solidFill>
              </a:rPr>
              <a:t>Contact the Dining Services Department for more details.</a:t>
            </a:r>
          </a:p>
        </p:txBody>
      </p:sp>
      <p:sp>
        <p:nvSpPr>
          <p:cNvPr id="13316" name="TextBox 3">
            <a:extLst>
              <a:ext uri="{FF2B5EF4-FFF2-40B4-BE49-F238E27FC236}">
                <a16:creationId xmlns:a16="http://schemas.microsoft.com/office/drawing/2014/main" id="{4BC5E4C5-ABAC-F64E-A7FA-BA601A5F6D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1675" y="3663950"/>
            <a:ext cx="10687050" cy="210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3425"/>
              </a:lnSpc>
            </a:pPr>
            <a:r>
              <a:rPr lang="en-US" altLang="en-US" sz="3600" b="1">
                <a:solidFill>
                  <a:schemeClr val="bg1"/>
                </a:solidFill>
              </a:rPr>
              <a:t>IT’S TIME TO CRAFT YOUR </a:t>
            </a:r>
            <a:br>
              <a:rPr lang="en-US" altLang="en-US" sz="3600" b="1">
                <a:solidFill>
                  <a:schemeClr val="bg1"/>
                </a:solidFill>
              </a:rPr>
            </a:br>
            <a:r>
              <a:rPr lang="en-US" altLang="en-US" sz="3600" b="1">
                <a:solidFill>
                  <a:schemeClr val="bg1"/>
                </a:solidFill>
              </a:rPr>
              <a:t>OWN FESTIVAL FAVORITE!</a:t>
            </a:r>
          </a:p>
          <a:p>
            <a:pPr algn="ctr"/>
            <a:r>
              <a:rPr lang="en-US" altLang="en-US" sz="2000" b="1">
                <a:solidFill>
                  <a:schemeClr val="bg1"/>
                </a:solidFill>
              </a:rPr>
              <a:t>Join us in the [INSERT LOCATION] on [INSERT DAY/DATE] at</a:t>
            </a:r>
            <a:br>
              <a:rPr lang="en-US" altLang="en-US" sz="2000" b="1">
                <a:solidFill>
                  <a:schemeClr val="bg1"/>
                </a:solidFill>
              </a:rPr>
            </a:br>
            <a:r>
              <a:rPr lang="en-US" altLang="en-US" sz="2000" b="1">
                <a:solidFill>
                  <a:schemeClr val="bg1"/>
                </a:solidFill>
              </a:rPr>
              <a:t>[INSERT TIME] to make your own deliciously sweet treat.</a:t>
            </a:r>
            <a:r>
              <a:rPr lang="en-US" altLang="en-US" b="1">
                <a:solidFill>
                  <a:schemeClr val="bg1"/>
                </a:solidFill>
              </a:rPr>
              <a:t> </a:t>
            </a:r>
            <a:endParaRPr lang="en-US" altLang="en-US" sz="2000">
              <a:solidFill>
                <a:schemeClr val="bg1"/>
              </a:solidFill>
            </a:endParaRPr>
          </a:p>
          <a:p>
            <a:pPr algn="ctr">
              <a:lnSpc>
                <a:spcPts val="3425"/>
              </a:lnSpc>
            </a:pPr>
            <a:endParaRPr lang="en-US" altLang="en-US" sz="36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extLst>
              <a:ext uri="{FF2B5EF4-FFF2-40B4-BE49-F238E27FC236}">
                <a16:creationId xmlns:a16="http://schemas.microsoft.com/office/drawing/2014/main" id="{B0785038-070E-582F-ADEB-69E7BC8B717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39" name="TextBox 4">
            <a:extLst>
              <a:ext uri="{FF2B5EF4-FFF2-40B4-BE49-F238E27FC236}">
                <a16:creationId xmlns:a16="http://schemas.microsoft.com/office/drawing/2014/main" id="{0F3AAF68-DA78-1C06-4DA7-0198C4E8D0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0500" y="5746750"/>
            <a:ext cx="662781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100" dirty="0">
                <a:solidFill>
                  <a:schemeClr val="bg1"/>
                </a:solidFill>
              </a:rPr>
              <a:t>Contact the Dining Services Department for more details.</a:t>
            </a:r>
          </a:p>
        </p:txBody>
      </p:sp>
      <p:sp>
        <p:nvSpPr>
          <p:cNvPr id="14340" name="TextBox 3">
            <a:extLst>
              <a:ext uri="{FF2B5EF4-FFF2-40B4-BE49-F238E27FC236}">
                <a16:creationId xmlns:a16="http://schemas.microsoft.com/office/drawing/2014/main" id="{DBDFB978-A7CB-C17E-56B0-E6F81F1405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1675" y="3663950"/>
            <a:ext cx="10687050" cy="176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3425"/>
              </a:lnSpc>
            </a:pPr>
            <a:r>
              <a:rPr lang="en-US" altLang="en-US" sz="3600" b="1" dirty="0">
                <a:solidFill>
                  <a:schemeClr val="bg1"/>
                </a:solidFill>
              </a:rPr>
              <a:t>YOUR CHANCE TO WIN!</a:t>
            </a:r>
          </a:p>
          <a:p>
            <a:pPr algn="ctr"/>
            <a:r>
              <a:rPr lang="en-US" altLang="en-US" sz="2400" b="1" dirty="0">
                <a:solidFill>
                  <a:schemeClr val="bg1"/>
                </a:solidFill>
              </a:rPr>
              <a:t>The fun begins on [INSERT DAY/DATE] </a:t>
            </a:r>
            <a:br>
              <a:rPr lang="en-US" altLang="en-US" sz="2400" b="1" dirty="0">
                <a:solidFill>
                  <a:schemeClr val="bg1"/>
                </a:solidFill>
              </a:rPr>
            </a:br>
            <a:r>
              <a:rPr lang="en-US" altLang="en-US" sz="2400" b="1" dirty="0">
                <a:solidFill>
                  <a:schemeClr val="bg1"/>
                </a:solidFill>
              </a:rPr>
              <a:t>at [INSERT TIME] in the [INSERT LOCATION].</a:t>
            </a:r>
            <a:endParaRPr lang="en-US" altLang="en-US" sz="2400" dirty="0">
              <a:solidFill>
                <a:schemeClr val="bg1"/>
              </a:solidFill>
            </a:endParaRPr>
          </a:p>
          <a:p>
            <a:pPr algn="ctr">
              <a:lnSpc>
                <a:spcPts val="3425"/>
              </a:lnSpc>
            </a:pPr>
            <a:endParaRPr lang="en-US" altLang="en-US" sz="36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>
            <a:extLst>
              <a:ext uri="{FF2B5EF4-FFF2-40B4-BE49-F238E27FC236}">
                <a16:creationId xmlns:a16="http://schemas.microsoft.com/office/drawing/2014/main" id="{4BCAABFE-69C9-1A74-69D1-D31756D2E4E6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3" name="TextBox 4">
            <a:extLst>
              <a:ext uri="{FF2B5EF4-FFF2-40B4-BE49-F238E27FC236}">
                <a16:creationId xmlns:a16="http://schemas.microsoft.com/office/drawing/2014/main" id="{1644DEAB-36D2-5CB5-450D-C3079270E73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0500" y="5746750"/>
            <a:ext cx="662781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100" dirty="0">
                <a:solidFill>
                  <a:schemeClr val="bg1"/>
                </a:solidFill>
              </a:rPr>
              <a:t>Contact the Dining Services Department for more details.</a:t>
            </a:r>
          </a:p>
        </p:txBody>
      </p:sp>
      <p:sp>
        <p:nvSpPr>
          <p:cNvPr id="15364" name="TextBox 3">
            <a:extLst>
              <a:ext uri="{FF2B5EF4-FFF2-40B4-BE49-F238E27FC236}">
                <a16:creationId xmlns:a16="http://schemas.microsoft.com/office/drawing/2014/main" id="{F26CF856-F2E7-0F04-53B5-1ACCACE9C34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1675" y="3663950"/>
            <a:ext cx="10687050" cy="1887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3425"/>
              </a:lnSpc>
            </a:pPr>
            <a:r>
              <a:rPr lang="en-US" altLang="en-US" sz="3600" b="1">
                <a:solidFill>
                  <a:schemeClr val="bg1"/>
                </a:solidFill>
              </a:rPr>
              <a:t>GET YOUR FITNESS ON!</a:t>
            </a:r>
          </a:p>
          <a:p>
            <a:pPr algn="ctr"/>
            <a:r>
              <a:rPr lang="en-US" altLang="en-US" sz="2000" b="1">
                <a:solidFill>
                  <a:schemeClr val="bg1"/>
                </a:solidFill>
              </a:rPr>
              <a:t>Step into better health with us on [INSERT DAY/DATE] at [INSERT TIME]</a:t>
            </a:r>
            <a:br>
              <a:rPr lang="en-US" altLang="en-US" sz="2000" b="1">
                <a:solidFill>
                  <a:schemeClr val="bg1"/>
                </a:solidFill>
              </a:rPr>
            </a:br>
            <a:r>
              <a:rPr lang="en-US" altLang="en-US" sz="2000" b="1">
                <a:solidFill>
                  <a:schemeClr val="bg1"/>
                </a:solidFill>
              </a:rPr>
              <a:t> in the [INSERT LOCATION]. We’ll use step platforms to </a:t>
            </a:r>
            <a:br>
              <a:rPr lang="en-US" altLang="en-US" sz="2000" b="1">
                <a:solidFill>
                  <a:schemeClr val="bg1"/>
                </a:solidFill>
              </a:rPr>
            </a:br>
            <a:r>
              <a:rPr lang="en-US" altLang="en-US" sz="2000" b="1">
                <a:solidFill>
                  <a:schemeClr val="bg1"/>
                </a:solidFill>
              </a:rPr>
              <a:t>perform body-burning exercises together.</a:t>
            </a:r>
            <a:endParaRPr lang="en-US" altLang="en-US" sz="2000">
              <a:solidFill>
                <a:schemeClr val="bg1"/>
              </a:solidFill>
            </a:endParaRPr>
          </a:p>
          <a:p>
            <a:pPr algn="ctr">
              <a:lnSpc>
                <a:spcPts val="3425"/>
              </a:lnSpc>
            </a:pPr>
            <a:endParaRPr lang="en-US" altLang="en-US" sz="36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>
            <a:extLst>
              <a:ext uri="{FF2B5EF4-FFF2-40B4-BE49-F238E27FC236}">
                <a16:creationId xmlns:a16="http://schemas.microsoft.com/office/drawing/2014/main" id="{E20BBB87-AE4F-FE74-8958-8309BF2C1F2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 bwMode="auto"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7" name="TextBox 4">
            <a:extLst>
              <a:ext uri="{FF2B5EF4-FFF2-40B4-BE49-F238E27FC236}">
                <a16:creationId xmlns:a16="http://schemas.microsoft.com/office/drawing/2014/main" id="{4238BECF-F37F-0C22-E793-7C155F14E49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00500" y="5746750"/>
            <a:ext cx="6627813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en-US" sz="1100" dirty="0">
                <a:solidFill>
                  <a:schemeClr val="bg1"/>
                </a:solidFill>
              </a:rPr>
              <a:t>Contact the Dining Services Department for more details.</a:t>
            </a:r>
          </a:p>
        </p:txBody>
      </p:sp>
      <p:sp>
        <p:nvSpPr>
          <p:cNvPr id="16388" name="TextBox 3">
            <a:extLst>
              <a:ext uri="{FF2B5EF4-FFF2-40B4-BE49-F238E27FC236}">
                <a16:creationId xmlns:a16="http://schemas.microsoft.com/office/drawing/2014/main" id="{81CFEEC5-298F-B959-38D5-CA6671CC37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71675" y="3663950"/>
            <a:ext cx="10687050" cy="1579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lnSpc>
                <a:spcPts val="3425"/>
              </a:lnSpc>
            </a:pPr>
            <a:r>
              <a:rPr lang="en-US" altLang="en-US" sz="3600" b="1">
                <a:solidFill>
                  <a:schemeClr val="bg1"/>
                </a:solidFill>
              </a:rPr>
              <a:t>HOT DIGGITY DOG!</a:t>
            </a:r>
          </a:p>
          <a:p>
            <a:pPr algn="ctr"/>
            <a:r>
              <a:rPr lang="en-US" altLang="en-US" sz="2000" b="1">
                <a:solidFill>
                  <a:schemeClr val="bg1"/>
                </a:solidFill>
              </a:rPr>
              <a:t>Join us in the [INSERT LOCATION] beginning on [INSERT DATE] </a:t>
            </a:r>
            <a:br>
              <a:rPr lang="en-US" altLang="en-US" sz="2000" b="1">
                <a:solidFill>
                  <a:schemeClr val="bg1"/>
                </a:solidFill>
              </a:rPr>
            </a:br>
            <a:r>
              <a:rPr lang="en-US" altLang="en-US" sz="2000" b="1">
                <a:solidFill>
                  <a:schemeClr val="bg1"/>
                </a:solidFill>
              </a:rPr>
              <a:t>for a build-your-own bar with far-from-average franks!</a:t>
            </a:r>
            <a:endParaRPr lang="en-US" altLang="en-US" sz="2000">
              <a:solidFill>
                <a:schemeClr val="bg1"/>
              </a:solidFill>
            </a:endParaRPr>
          </a:p>
          <a:p>
            <a:pPr algn="ctr">
              <a:lnSpc>
                <a:spcPts val="3425"/>
              </a:lnSpc>
            </a:pPr>
            <a:endParaRPr lang="en-US" altLang="en-US" sz="3600" b="1">
              <a:solidFill>
                <a:schemeClr val="bg1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541</TotalTime>
  <Words>326</Words>
  <Application>Microsoft Macintosh PowerPoint</Application>
  <PresentationFormat>Custom</PresentationFormat>
  <Paragraphs>23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Arial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Patricia Pugh</dc:creator>
  <cp:lastModifiedBy>Patricia Pugh</cp:lastModifiedBy>
  <cp:revision>37</cp:revision>
  <dcterms:created xsi:type="dcterms:W3CDTF">2014-06-23T02:41:17Z</dcterms:created>
  <dcterms:modified xsi:type="dcterms:W3CDTF">2022-06-05T19:46:42Z</dcterms:modified>
</cp:coreProperties>
</file>