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1" r:id="rId5"/>
    <p:sldId id="260" r:id="rId6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B4D"/>
    <a:srgbClr val="FEF1D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3981"/>
    <p:restoredTop sz="96327"/>
  </p:normalViewPr>
  <p:slideViewPr>
    <p:cSldViewPr snapToGrid="0" snapToObjects="1">
      <p:cViewPr varScale="1">
        <p:scale>
          <a:sx n="107" d="100"/>
          <a:sy n="107" d="100"/>
        </p:scale>
        <p:origin x="5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254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354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92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002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200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48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81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44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269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588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35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401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252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632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8616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0842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618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 Pugh</dc:creator>
  <cp:lastModifiedBy>Patricia Pugh</cp:lastModifiedBy>
  <cp:revision>2</cp:revision>
  <dcterms:created xsi:type="dcterms:W3CDTF">2022-06-02T18:40:11Z</dcterms:created>
  <dcterms:modified xsi:type="dcterms:W3CDTF">2022-06-02T20:45:32Z</dcterms:modified>
</cp:coreProperties>
</file>