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7" r:id="rId2"/>
    <p:sldId id="258" r:id="rId3"/>
    <p:sldId id="259" r:id="rId4"/>
    <p:sldId id="260" r:id="rId5"/>
    <p:sldId id="261" r:id="rId6"/>
  </p:sldIdLst>
  <p:sldSz cx="5148263" cy="9144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5611"/>
    <p:restoredTop sz="96327"/>
  </p:normalViewPr>
  <p:slideViewPr>
    <p:cSldViewPr snapToGrid="0" snapToObjects="1">
      <p:cViewPr varScale="1">
        <p:scale>
          <a:sx n="96" d="100"/>
          <a:sy n="96" d="100"/>
        </p:scale>
        <p:origin x="3832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6120" y="1496484"/>
            <a:ext cx="4376024" cy="3183467"/>
          </a:xfrm>
        </p:spPr>
        <p:txBody>
          <a:bodyPr anchor="b"/>
          <a:lstStyle>
            <a:lvl1pPr algn="ctr">
              <a:defRPr sz="3378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3533" y="4802717"/>
            <a:ext cx="3861197" cy="2207683"/>
          </a:xfrm>
        </p:spPr>
        <p:txBody>
          <a:bodyPr/>
          <a:lstStyle>
            <a:lvl1pPr marL="0" indent="0" algn="ctr">
              <a:buNone/>
              <a:defRPr sz="1351"/>
            </a:lvl1pPr>
            <a:lvl2pPr marL="257404" indent="0" algn="ctr">
              <a:buNone/>
              <a:defRPr sz="1126"/>
            </a:lvl2pPr>
            <a:lvl3pPr marL="514807" indent="0" algn="ctr">
              <a:buNone/>
              <a:defRPr sz="1013"/>
            </a:lvl3pPr>
            <a:lvl4pPr marL="772211" indent="0" algn="ctr">
              <a:buNone/>
              <a:defRPr sz="901"/>
            </a:lvl4pPr>
            <a:lvl5pPr marL="1029614" indent="0" algn="ctr">
              <a:buNone/>
              <a:defRPr sz="901"/>
            </a:lvl5pPr>
            <a:lvl6pPr marL="1287018" indent="0" algn="ctr">
              <a:buNone/>
              <a:defRPr sz="901"/>
            </a:lvl6pPr>
            <a:lvl7pPr marL="1544422" indent="0" algn="ctr">
              <a:buNone/>
              <a:defRPr sz="901"/>
            </a:lvl7pPr>
            <a:lvl8pPr marL="1801825" indent="0" algn="ctr">
              <a:buNone/>
              <a:defRPr sz="901"/>
            </a:lvl8pPr>
            <a:lvl9pPr marL="2059229" indent="0" algn="ctr">
              <a:buNone/>
              <a:defRPr sz="901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DD527-0A50-E347-A3E5-EE92ED84BDA6}" type="datetimeFigureOut">
              <a:rPr lang="en-US" smtClean="0"/>
              <a:t>6/2/22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32AB42-D609-1347-9A4C-17CD34970A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01998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DD527-0A50-E347-A3E5-EE92ED84BDA6}" type="datetimeFigureOut">
              <a:rPr lang="en-US" smtClean="0"/>
              <a:t>6/2/22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32AB42-D609-1347-9A4C-17CD34970A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48976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684226" y="486834"/>
            <a:ext cx="1110094" cy="77491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53944" y="486834"/>
            <a:ext cx="3265929" cy="77491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DD527-0A50-E347-A3E5-EE92ED84BDA6}" type="datetimeFigureOut">
              <a:rPr lang="en-US" smtClean="0"/>
              <a:t>6/2/22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32AB42-D609-1347-9A4C-17CD34970A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26179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DD527-0A50-E347-A3E5-EE92ED84BDA6}" type="datetimeFigureOut">
              <a:rPr lang="en-US" smtClean="0"/>
              <a:t>6/2/22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32AB42-D609-1347-9A4C-17CD34970A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89945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1262" y="2279653"/>
            <a:ext cx="4440377" cy="3803649"/>
          </a:xfrm>
        </p:spPr>
        <p:txBody>
          <a:bodyPr anchor="b"/>
          <a:lstStyle>
            <a:lvl1pPr>
              <a:defRPr sz="3378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51262" y="6119286"/>
            <a:ext cx="4440377" cy="2000249"/>
          </a:xfrm>
        </p:spPr>
        <p:txBody>
          <a:bodyPr/>
          <a:lstStyle>
            <a:lvl1pPr marL="0" indent="0">
              <a:buNone/>
              <a:defRPr sz="1351">
                <a:solidFill>
                  <a:schemeClr val="tx1"/>
                </a:solidFill>
              </a:defRPr>
            </a:lvl1pPr>
            <a:lvl2pPr marL="257404" indent="0">
              <a:buNone/>
              <a:defRPr sz="1126">
                <a:solidFill>
                  <a:schemeClr val="tx1">
                    <a:tint val="75000"/>
                  </a:schemeClr>
                </a:solidFill>
              </a:defRPr>
            </a:lvl2pPr>
            <a:lvl3pPr marL="514807" indent="0">
              <a:buNone/>
              <a:defRPr sz="1013">
                <a:solidFill>
                  <a:schemeClr val="tx1">
                    <a:tint val="75000"/>
                  </a:schemeClr>
                </a:solidFill>
              </a:defRPr>
            </a:lvl3pPr>
            <a:lvl4pPr marL="772211" indent="0">
              <a:buNone/>
              <a:defRPr sz="901">
                <a:solidFill>
                  <a:schemeClr val="tx1">
                    <a:tint val="75000"/>
                  </a:schemeClr>
                </a:solidFill>
              </a:defRPr>
            </a:lvl4pPr>
            <a:lvl5pPr marL="1029614" indent="0">
              <a:buNone/>
              <a:defRPr sz="901">
                <a:solidFill>
                  <a:schemeClr val="tx1">
                    <a:tint val="75000"/>
                  </a:schemeClr>
                </a:solidFill>
              </a:defRPr>
            </a:lvl5pPr>
            <a:lvl6pPr marL="1287018" indent="0">
              <a:buNone/>
              <a:defRPr sz="901">
                <a:solidFill>
                  <a:schemeClr val="tx1">
                    <a:tint val="75000"/>
                  </a:schemeClr>
                </a:solidFill>
              </a:defRPr>
            </a:lvl6pPr>
            <a:lvl7pPr marL="1544422" indent="0">
              <a:buNone/>
              <a:defRPr sz="901">
                <a:solidFill>
                  <a:schemeClr val="tx1">
                    <a:tint val="75000"/>
                  </a:schemeClr>
                </a:solidFill>
              </a:defRPr>
            </a:lvl7pPr>
            <a:lvl8pPr marL="1801825" indent="0">
              <a:buNone/>
              <a:defRPr sz="901">
                <a:solidFill>
                  <a:schemeClr val="tx1">
                    <a:tint val="75000"/>
                  </a:schemeClr>
                </a:solidFill>
              </a:defRPr>
            </a:lvl8pPr>
            <a:lvl9pPr marL="2059229" indent="0">
              <a:buNone/>
              <a:defRPr sz="901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DD527-0A50-E347-A3E5-EE92ED84BDA6}" type="datetimeFigureOut">
              <a:rPr lang="en-US" smtClean="0"/>
              <a:t>6/2/22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32AB42-D609-1347-9A4C-17CD34970A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20363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53943" y="2434167"/>
            <a:ext cx="2188012" cy="5801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06308" y="2434167"/>
            <a:ext cx="2188012" cy="5801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DD527-0A50-E347-A3E5-EE92ED84BDA6}" type="datetimeFigureOut">
              <a:rPr lang="en-US" smtClean="0"/>
              <a:t>6/2/22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32AB42-D609-1347-9A4C-17CD34970A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02081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4614" y="486836"/>
            <a:ext cx="4440377" cy="176741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54614" y="2241551"/>
            <a:ext cx="2177956" cy="1098549"/>
          </a:xfrm>
        </p:spPr>
        <p:txBody>
          <a:bodyPr anchor="b"/>
          <a:lstStyle>
            <a:lvl1pPr marL="0" indent="0">
              <a:buNone/>
              <a:defRPr sz="1351" b="1"/>
            </a:lvl1pPr>
            <a:lvl2pPr marL="257404" indent="0">
              <a:buNone/>
              <a:defRPr sz="1126" b="1"/>
            </a:lvl2pPr>
            <a:lvl3pPr marL="514807" indent="0">
              <a:buNone/>
              <a:defRPr sz="1013" b="1"/>
            </a:lvl3pPr>
            <a:lvl4pPr marL="772211" indent="0">
              <a:buNone/>
              <a:defRPr sz="901" b="1"/>
            </a:lvl4pPr>
            <a:lvl5pPr marL="1029614" indent="0">
              <a:buNone/>
              <a:defRPr sz="901" b="1"/>
            </a:lvl5pPr>
            <a:lvl6pPr marL="1287018" indent="0">
              <a:buNone/>
              <a:defRPr sz="901" b="1"/>
            </a:lvl6pPr>
            <a:lvl7pPr marL="1544422" indent="0">
              <a:buNone/>
              <a:defRPr sz="901" b="1"/>
            </a:lvl7pPr>
            <a:lvl8pPr marL="1801825" indent="0">
              <a:buNone/>
              <a:defRPr sz="901" b="1"/>
            </a:lvl8pPr>
            <a:lvl9pPr marL="2059229" indent="0">
              <a:buNone/>
              <a:defRPr sz="901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54614" y="3340100"/>
            <a:ext cx="2177956" cy="4912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606309" y="2241551"/>
            <a:ext cx="2188682" cy="1098549"/>
          </a:xfrm>
        </p:spPr>
        <p:txBody>
          <a:bodyPr anchor="b"/>
          <a:lstStyle>
            <a:lvl1pPr marL="0" indent="0">
              <a:buNone/>
              <a:defRPr sz="1351" b="1"/>
            </a:lvl1pPr>
            <a:lvl2pPr marL="257404" indent="0">
              <a:buNone/>
              <a:defRPr sz="1126" b="1"/>
            </a:lvl2pPr>
            <a:lvl3pPr marL="514807" indent="0">
              <a:buNone/>
              <a:defRPr sz="1013" b="1"/>
            </a:lvl3pPr>
            <a:lvl4pPr marL="772211" indent="0">
              <a:buNone/>
              <a:defRPr sz="901" b="1"/>
            </a:lvl4pPr>
            <a:lvl5pPr marL="1029614" indent="0">
              <a:buNone/>
              <a:defRPr sz="901" b="1"/>
            </a:lvl5pPr>
            <a:lvl6pPr marL="1287018" indent="0">
              <a:buNone/>
              <a:defRPr sz="901" b="1"/>
            </a:lvl6pPr>
            <a:lvl7pPr marL="1544422" indent="0">
              <a:buNone/>
              <a:defRPr sz="901" b="1"/>
            </a:lvl7pPr>
            <a:lvl8pPr marL="1801825" indent="0">
              <a:buNone/>
              <a:defRPr sz="901" b="1"/>
            </a:lvl8pPr>
            <a:lvl9pPr marL="2059229" indent="0">
              <a:buNone/>
              <a:defRPr sz="901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606309" y="3340100"/>
            <a:ext cx="2188682" cy="4912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DD527-0A50-E347-A3E5-EE92ED84BDA6}" type="datetimeFigureOut">
              <a:rPr lang="en-US" smtClean="0"/>
              <a:t>6/2/22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32AB42-D609-1347-9A4C-17CD34970A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0321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DD527-0A50-E347-A3E5-EE92ED84BDA6}" type="datetimeFigureOut">
              <a:rPr lang="en-US" smtClean="0"/>
              <a:t>6/2/22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32AB42-D609-1347-9A4C-17CD34970A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53803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DD527-0A50-E347-A3E5-EE92ED84BDA6}" type="datetimeFigureOut">
              <a:rPr lang="en-US" smtClean="0"/>
              <a:t>6/2/22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32AB42-D609-1347-9A4C-17CD34970A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84941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4614" y="609600"/>
            <a:ext cx="1660449" cy="2133600"/>
          </a:xfrm>
        </p:spPr>
        <p:txBody>
          <a:bodyPr anchor="b"/>
          <a:lstStyle>
            <a:lvl1pPr>
              <a:defRPr sz="1802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88682" y="1316569"/>
            <a:ext cx="2606308" cy="6498167"/>
          </a:xfrm>
        </p:spPr>
        <p:txBody>
          <a:bodyPr/>
          <a:lstStyle>
            <a:lvl1pPr>
              <a:defRPr sz="1802"/>
            </a:lvl1pPr>
            <a:lvl2pPr>
              <a:defRPr sz="1576"/>
            </a:lvl2pPr>
            <a:lvl3pPr>
              <a:defRPr sz="1351"/>
            </a:lvl3pPr>
            <a:lvl4pPr>
              <a:defRPr sz="1126"/>
            </a:lvl4pPr>
            <a:lvl5pPr>
              <a:defRPr sz="1126"/>
            </a:lvl5pPr>
            <a:lvl6pPr>
              <a:defRPr sz="1126"/>
            </a:lvl6pPr>
            <a:lvl7pPr>
              <a:defRPr sz="1126"/>
            </a:lvl7pPr>
            <a:lvl8pPr>
              <a:defRPr sz="1126"/>
            </a:lvl8pPr>
            <a:lvl9pPr>
              <a:defRPr sz="1126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54614" y="2743200"/>
            <a:ext cx="1660449" cy="5082117"/>
          </a:xfrm>
        </p:spPr>
        <p:txBody>
          <a:bodyPr/>
          <a:lstStyle>
            <a:lvl1pPr marL="0" indent="0">
              <a:buNone/>
              <a:defRPr sz="901"/>
            </a:lvl1pPr>
            <a:lvl2pPr marL="257404" indent="0">
              <a:buNone/>
              <a:defRPr sz="788"/>
            </a:lvl2pPr>
            <a:lvl3pPr marL="514807" indent="0">
              <a:buNone/>
              <a:defRPr sz="676"/>
            </a:lvl3pPr>
            <a:lvl4pPr marL="772211" indent="0">
              <a:buNone/>
              <a:defRPr sz="563"/>
            </a:lvl4pPr>
            <a:lvl5pPr marL="1029614" indent="0">
              <a:buNone/>
              <a:defRPr sz="563"/>
            </a:lvl5pPr>
            <a:lvl6pPr marL="1287018" indent="0">
              <a:buNone/>
              <a:defRPr sz="563"/>
            </a:lvl6pPr>
            <a:lvl7pPr marL="1544422" indent="0">
              <a:buNone/>
              <a:defRPr sz="563"/>
            </a:lvl7pPr>
            <a:lvl8pPr marL="1801825" indent="0">
              <a:buNone/>
              <a:defRPr sz="563"/>
            </a:lvl8pPr>
            <a:lvl9pPr marL="2059229" indent="0">
              <a:buNone/>
              <a:defRPr sz="56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DD527-0A50-E347-A3E5-EE92ED84BDA6}" type="datetimeFigureOut">
              <a:rPr lang="en-US" smtClean="0"/>
              <a:t>6/2/22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32AB42-D609-1347-9A4C-17CD34970A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08707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4614" y="609600"/>
            <a:ext cx="1660449" cy="2133600"/>
          </a:xfrm>
        </p:spPr>
        <p:txBody>
          <a:bodyPr anchor="b"/>
          <a:lstStyle>
            <a:lvl1pPr>
              <a:defRPr sz="1802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188682" y="1316569"/>
            <a:ext cx="2606308" cy="6498167"/>
          </a:xfrm>
        </p:spPr>
        <p:txBody>
          <a:bodyPr anchor="t"/>
          <a:lstStyle>
            <a:lvl1pPr marL="0" indent="0">
              <a:buNone/>
              <a:defRPr sz="1802"/>
            </a:lvl1pPr>
            <a:lvl2pPr marL="257404" indent="0">
              <a:buNone/>
              <a:defRPr sz="1576"/>
            </a:lvl2pPr>
            <a:lvl3pPr marL="514807" indent="0">
              <a:buNone/>
              <a:defRPr sz="1351"/>
            </a:lvl3pPr>
            <a:lvl4pPr marL="772211" indent="0">
              <a:buNone/>
              <a:defRPr sz="1126"/>
            </a:lvl4pPr>
            <a:lvl5pPr marL="1029614" indent="0">
              <a:buNone/>
              <a:defRPr sz="1126"/>
            </a:lvl5pPr>
            <a:lvl6pPr marL="1287018" indent="0">
              <a:buNone/>
              <a:defRPr sz="1126"/>
            </a:lvl6pPr>
            <a:lvl7pPr marL="1544422" indent="0">
              <a:buNone/>
              <a:defRPr sz="1126"/>
            </a:lvl7pPr>
            <a:lvl8pPr marL="1801825" indent="0">
              <a:buNone/>
              <a:defRPr sz="1126"/>
            </a:lvl8pPr>
            <a:lvl9pPr marL="2059229" indent="0">
              <a:buNone/>
              <a:defRPr sz="1126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54614" y="2743200"/>
            <a:ext cx="1660449" cy="5082117"/>
          </a:xfrm>
        </p:spPr>
        <p:txBody>
          <a:bodyPr/>
          <a:lstStyle>
            <a:lvl1pPr marL="0" indent="0">
              <a:buNone/>
              <a:defRPr sz="901"/>
            </a:lvl1pPr>
            <a:lvl2pPr marL="257404" indent="0">
              <a:buNone/>
              <a:defRPr sz="788"/>
            </a:lvl2pPr>
            <a:lvl3pPr marL="514807" indent="0">
              <a:buNone/>
              <a:defRPr sz="676"/>
            </a:lvl3pPr>
            <a:lvl4pPr marL="772211" indent="0">
              <a:buNone/>
              <a:defRPr sz="563"/>
            </a:lvl4pPr>
            <a:lvl5pPr marL="1029614" indent="0">
              <a:buNone/>
              <a:defRPr sz="563"/>
            </a:lvl5pPr>
            <a:lvl6pPr marL="1287018" indent="0">
              <a:buNone/>
              <a:defRPr sz="563"/>
            </a:lvl6pPr>
            <a:lvl7pPr marL="1544422" indent="0">
              <a:buNone/>
              <a:defRPr sz="563"/>
            </a:lvl7pPr>
            <a:lvl8pPr marL="1801825" indent="0">
              <a:buNone/>
              <a:defRPr sz="563"/>
            </a:lvl8pPr>
            <a:lvl9pPr marL="2059229" indent="0">
              <a:buNone/>
              <a:defRPr sz="56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DD527-0A50-E347-A3E5-EE92ED84BDA6}" type="datetimeFigureOut">
              <a:rPr lang="en-US" smtClean="0"/>
              <a:t>6/2/22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32AB42-D609-1347-9A4C-17CD34970A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45672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53943" y="486836"/>
            <a:ext cx="4440377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53943" y="2434167"/>
            <a:ext cx="4440377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53943" y="8475136"/>
            <a:ext cx="1158359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4DD527-0A50-E347-A3E5-EE92ED84BDA6}" type="datetimeFigureOut">
              <a:rPr lang="en-US" smtClean="0"/>
              <a:t>6/2/22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705362" y="8475136"/>
            <a:ext cx="1737539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7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635961" y="8475136"/>
            <a:ext cx="1158359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32AB42-D609-1347-9A4C-17CD34970A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30019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514807" rtl="0" eaLnBrk="1" latinLnBrk="0" hangingPunct="1">
        <a:lnSpc>
          <a:spcPct val="90000"/>
        </a:lnSpc>
        <a:spcBef>
          <a:spcPct val="0"/>
        </a:spcBef>
        <a:buNone/>
        <a:defRPr sz="247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28702" indent="-128702" algn="l" defTabSz="514807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1576" kern="1200">
          <a:solidFill>
            <a:schemeClr val="tx1"/>
          </a:solidFill>
          <a:latin typeface="+mn-lt"/>
          <a:ea typeface="+mn-ea"/>
          <a:cs typeface="+mn-cs"/>
        </a:defRPr>
      </a:lvl1pPr>
      <a:lvl2pPr marL="386105" indent="-128702" algn="l" defTabSz="514807" rtl="0" eaLnBrk="1" latinLnBrk="0" hangingPunct="1">
        <a:lnSpc>
          <a:spcPct val="90000"/>
        </a:lnSpc>
        <a:spcBef>
          <a:spcPts val="282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2pPr>
      <a:lvl3pPr marL="643509" indent="-128702" algn="l" defTabSz="514807" rtl="0" eaLnBrk="1" latinLnBrk="0" hangingPunct="1">
        <a:lnSpc>
          <a:spcPct val="90000"/>
        </a:lnSpc>
        <a:spcBef>
          <a:spcPts val="282"/>
        </a:spcBef>
        <a:buFont typeface="Arial" panose="020B0604020202020204" pitchFamily="34" charset="0"/>
        <a:buChar char="•"/>
        <a:defRPr sz="1126" kern="1200">
          <a:solidFill>
            <a:schemeClr val="tx1"/>
          </a:solidFill>
          <a:latin typeface="+mn-lt"/>
          <a:ea typeface="+mn-ea"/>
          <a:cs typeface="+mn-cs"/>
        </a:defRPr>
      </a:lvl3pPr>
      <a:lvl4pPr marL="900913" indent="-128702" algn="l" defTabSz="514807" rtl="0" eaLnBrk="1" latinLnBrk="0" hangingPunct="1">
        <a:lnSpc>
          <a:spcPct val="90000"/>
        </a:lnSpc>
        <a:spcBef>
          <a:spcPts val="282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4pPr>
      <a:lvl5pPr marL="1158316" indent="-128702" algn="l" defTabSz="514807" rtl="0" eaLnBrk="1" latinLnBrk="0" hangingPunct="1">
        <a:lnSpc>
          <a:spcPct val="90000"/>
        </a:lnSpc>
        <a:spcBef>
          <a:spcPts val="282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5pPr>
      <a:lvl6pPr marL="1415720" indent="-128702" algn="l" defTabSz="514807" rtl="0" eaLnBrk="1" latinLnBrk="0" hangingPunct="1">
        <a:lnSpc>
          <a:spcPct val="90000"/>
        </a:lnSpc>
        <a:spcBef>
          <a:spcPts val="282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673123" indent="-128702" algn="l" defTabSz="514807" rtl="0" eaLnBrk="1" latinLnBrk="0" hangingPunct="1">
        <a:lnSpc>
          <a:spcPct val="90000"/>
        </a:lnSpc>
        <a:spcBef>
          <a:spcPts val="282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930527" indent="-128702" algn="l" defTabSz="514807" rtl="0" eaLnBrk="1" latinLnBrk="0" hangingPunct="1">
        <a:lnSpc>
          <a:spcPct val="90000"/>
        </a:lnSpc>
        <a:spcBef>
          <a:spcPts val="282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187931" indent="-128702" algn="l" defTabSz="514807" rtl="0" eaLnBrk="1" latinLnBrk="0" hangingPunct="1">
        <a:lnSpc>
          <a:spcPct val="90000"/>
        </a:lnSpc>
        <a:spcBef>
          <a:spcPts val="282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14807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1pPr>
      <a:lvl2pPr marL="257404" algn="l" defTabSz="514807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2pPr>
      <a:lvl3pPr marL="514807" algn="l" defTabSz="514807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3pPr>
      <a:lvl4pPr marL="772211" algn="l" defTabSz="514807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4pPr>
      <a:lvl5pPr marL="1029614" algn="l" defTabSz="514807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5pPr>
      <a:lvl6pPr marL="1287018" algn="l" defTabSz="514807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544422" algn="l" defTabSz="514807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801825" algn="l" defTabSz="514807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059229" algn="l" defTabSz="514807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826764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295917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492063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06791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7739458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</TotalTime>
  <Words>0</Words>
  <Application>Microsoft Macintosh PowerPoint</Application>
  <PresentationFormat>Custom</PresentationFormat>
  <Paragraphs>0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Patricia Pugh</dc:creator>
  <cp:lastModifiedBy>Patricia Pugh</cp:lastModifiedBy>
  <cp:revision>2</cp:revision>
  <dcterms:created xsi:type="dcterms:W3CDTF">2022-06-02T18:59:59Z</dcterms:created>
  <dcterms:modified xsi:type="dcterms:W3CDTF">2022-06-02T20:45:54Z</dcterms:modified>
</cp:coreProperties>
</file>