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  <p:sldId id="267" r:id="rId13"/>
  </p:sldIdLst>
  <p:sldSz cx="14630400" cy="82296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3B4D"/>
    <a:srgbClr val="FEF1D2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985"/>
    <p:restoredTop sz="96327"/>
  </p:normalViewPr>
  <p:slideViewPr>
    <p:cSldViewPr snapToGrid="0" snapToObjects="1">
      <p:cViewPr>
        <p:scale>
          <a:sx n="55" d="100"/>
          <a:sy n="55" d="100"/>
        </p:scale>
        <p:origin x="144" y="16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1346836"/>
            <a:ext cx="10972800" cy="2865120"/>
          </a:xfrm>
        </p:spPr>
        <p:txBody>
          <a:bodyPr anchor="b"/>
          <a:lstStyle>
            <a:lvl1pPr algn="ctr"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322446"/>
            <a:ext cx="10972800" cy="1986914"/>
          </a:xfrm>
        </p:spPr>
        <p:txBody>
          <a:bodyPr/>
          <a:lstStyle>
            <a:lvl1pPr marL="0" indent="0" algn="ctr">
              <a:buNone/>
              <a:defRPr sz="2880"/>
            </a:lvl1pPr>
            <a:lvl2pPr marL="548640" indent="0" algn="ctr">
              <a:buNone/>
              <a:defRPr sz="2400"/>
            </a:lvl2pPr>
            <a:lvl3pPr marL="1097280" indent="0" algn="ctr">
              <a:buNone/>
              <a:defRPr sz="2160"/>
            </a:lvl3pPr>
            <a:lvl4pPr marL="1645920" indent="0" algn="ctr">
              <a:buNone/>
              <a:defRPr sz="1920"/>
            </a:lvl4pPr>
            <a:lvl5pPr marL="2194560" indent="0" algn="ctr">
              <a:buNone/>
              <a:defRPr sz="1920"/>
            </a:lvl5pPr>
            <a:lvl6pPr marL="2743200" indent="0" algn="ctr">
              <a:buNone/>
              <a:defRPr sz="1920"/>
            </a:lvl6pPr>
            <a:lvl7pPr marL="3291840" indent="0" algn="ctr">
              <a:buNone/>
              <a:defRPr sz="1920"/>
            </a:lvl7pPr>
            <a:lvl8pPr marL="3840480" indent="0" algn="ctr">
              <a:buNone/>
              <a:defRPr sz="1920"/>
            </a:lvl8pPr>
            <a:lvl9pPr marL="4389120" indent="0" algn="ctr">
              <a:buNone/>
              <a:defRPr sz="192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ABABC-4F33-E041-BC8D-64DBA05E2CCD}" type="datetimeFigureOut">
              <a:rPr lang="en-US" smtClean="0"/>
              <a:t>6/2/22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B4DE-2C99-D14C-8818-9925BC9F6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2541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ABABC-4F33-E041-BC8D-64DBA05E2CCD}" type="datetimeFigureOut">
              <a:rPr lang="en-US" smtClean="0"/>
              <a:t>6/2/22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B4DE-2C99-D14C-8818-9925BC9F6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354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469880" y="438150"/>
            <a:ext cx="3154680" cy="697420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5840" y="438150"/>
            <a:ext cx="9281160" cy="697420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ABABC-4F33-E041-BC8D-64DBA05E2CCD}" type="datetimeFigureOut">
              <a:rPr lang="en-US" smtClean="0"/>
              <a:t>6/2/22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B4DE-2C99-D14C-8818-9925BC9F6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6928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ABABC-4F33-E041-BC8D-64DBA05E2CCD}" type="datetimeFigureOut">
              <a:rPr lang="en-US" smtClean="0"/>
              <a:t>6/2/22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B4DE-2C99-D14C-8818-9925BC9F6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0020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8220" y="2051686"/>
            <a:ext cx="12618720" cy="3423284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8220" y="5507356"/>
            <a:ext cx="12618720" cy="1800224"/>
          </a:xfrm>
        </p:spPr>
        <p:txBody>
          <a:bodyPr/>
          <a:lstStyle>
            <a:lvl1pPr marL="0" indent="0">
              <a:buNone/>
              <a:defRPr sz="2880">
                <a:solidFill>
                  <a:schemeClr val="tx1">
                    <a:tint val="75000"/>
                  </a:schemeClr>
                </a:solidFill>
              </a:defRPr>
            </a:lvl1pPr>
            <a:lvl2pPr marL="54864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ABABC-4F33-E041-BC8D-64DBA05E2CCD}" type="datetimeFigureOut">
              <a:rPr lang="en-US" smtClean="0"/>
              <a:t>6/2/22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B4DE-2C99-D14C-8818-9925BC9F6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200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5840" y="2190750"/>
            <a:ext cx="6217920" cy="52216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06640" y="2190750"/>
            <a:ext cx="6217920" cy="52216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ABABC-4F33-E041-BC8D-64DBA05E2CCD}" type="datetimeFigureOut">
              <a:rPr lang="en-US" smtClean="0"/>
              <a:t>6/2/22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B4DE-2C99-D14C-8818-9925BC9F6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483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438150"/>
            <a:ext cx="12618720" cy="159067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7746" y="2017396"/>
            <a:ext cx="6189344" cy="98869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7746" y="3006090"/>
            <a:ext cx="6189344" cy="44215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406640" y="2017396"/>
            <a:ext cx="6219826" cy="988694"/>
          </a:xfr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406640" y="3006090"/>
            <a:ext cx="6219826" cy="442150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ABABC-4F33-E041-BC8D-64DBA05E2CCD}" type="datetimeFigureOut">
              <a:rPr lang="en-US" smtClean="0"/>
              <a:t>6/2/22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B4DE-2C99-D14C-8818-9925BC9F6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9812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ABABC-4F33-E041-BC8D-64DBA05E2CCD}" type="datetimeFigureOut">
              <a:rPr lang="en-US" smtClean="0"/>
              <a:t>6/2/22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B4DE-2C99-D14C-8818-9925BC9F6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449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ABABC-4F33-E041-BC8D-64DBA05E2CCD}" type="datetimeFigureOut">
              <a:rPr lang="en-US" smtClean="0"/>
              <a:t>6/2/22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B4DE-2C99-D14C-8818-9925BC9F6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2692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19826" y="1184911"/>
            <a:ext cx="7406640" cy="5848350"/>
          </a:xfr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ABABC-4F33-E041-BC8D-64DBA05E2CCD}" type="datetimeFigureOut">
              <a:rPr lang="en-US" smtClean="0"/>
              <a:t>6/2/22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B4DE-2C99-D14C-8818-9925BC9F6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75884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7746" y="548640"/>
            <a:ext cx="4718684" cy="1920240"/>
          </a:xfrm>
        </p:spPr>
        <p:txBody>
          <a:bodyPr anchor="b"/>
          <a:lstStyle>
            <a:lvl1pPr>
              <a:defRPr sz="384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219826" y="1184911"/>
            <a:ext cx="7406640" cy="5848350"/>
          </a:xfrm>
        </p:spPr>
        <p:txBody>
          <a:bodyPr anchor="t"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7746" y="2468880"/>
            <a:ext cx="4718684" cy="4573906"/>
          </a:xfrm>
        </p:spPr>
        <p:txBody>
          <a:bodyPr/>
          <a:lstStyle>
            <a:lvl1pPr marL="0" indent="0">
              <a:buNone/>
              <a:defRPr sz="1920"/>
            </a:lvl1pPr>
            <a:lvl2pPr marL="548640" indent="0">
              <a:buNone/>
              <a:defRPr sz="1680"/>
            </a:lvl2pPr>
            <a:lvl3pPr marL="1097280" indent="0">
              <a:buNone/>
              <a:defRPr sz="1440"/>
            </a:lvl3pPr>
            <a:lvl4pPr marL="1645920" indent="0">
              <a:buNone/>
              <a:defRPr sz="1200"/>
            </a:lvl4pPr>
            <a:lvl5pPr marL="2194560" indent="0">
              <a:buNone/>
              <a:defRPr sz="1200"/>
            </a:lvl5pPr>
            <a:lvl6pPr marL="2743200" indent="0">
              <a:buNone/>
              <a:defRPr sz="1200"/>
            </a:lvl6pPr>
            <a:lvl7pPr marL="3291840" indent="0">
              <a:buNone/>
              <a:defRPr sz="1200"/>
            </a:lvl7pPr>
            <a:lvl8pPr marL="3840480" indent="0">
              <a:buNone/>
              <a:defRPr sz="1200"/>
            </a:lvl8pPr>
            <a:lvl9pPr marL="4389120" indent="0">
              <a:buNone/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ABABC-4F33-E041-BC8D-64DBA05E2CCD}" type="datetimeFigureOut">
              <a:rPr lang="en-US" smtClean="0"/>
              <a:t>6/2/22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F9B4DE-2C99-D14C-8818-9925BC9F6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73523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5840" y="438150"/>
            <a:ext cx="12618720" cy="1590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5840" y="2190750"/>
            <a:ext cx="12618720" cy="52216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05840" y="7627621"/>
            <a:ext cx="32918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FABABC-4F33-E041-BC8D-64DBA05E2CCD}" type="datetimeFigureOut">
              <a:rPr lang="en-US" smtClean="0"/>
              <a:t>6/2/22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6320" y="7627621"/>
            <a:ext cx="493776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32720" y="7627621"/>
            <a:ext cx="3291840" cy="4381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4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F9B4DE-2C99-D14C-8818-9925BC9F68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4018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97280" rtl="0" eaLnBrk="1" latinLnBrk="0" hangingPunct="1">
        <a:lnSpc>
          <a:spcPct val="90000"/>
        </a:lnSpc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4320" indent="-274320" algn="l" defTabSz="109728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4320" algn="l" defTabSz="109728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78647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A0FCCD63-A344-FE47-A5A3-5E38B15E1B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2418" y="7160547"/>
            <a:ext cx="24635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the Dining Services Department for more details.</a:t>
            </a:r>
          </a:p>
        </p:txBody>
      </p:sp>
      <p:sp>
        <p:nvSpPr>
          <p:cNvPr id="4" name="Text Box 12">
            <a:extLst>
              <a:ext uri="{FF2B5EF4-FFF2-40B4-BE49-F238E27FC236}">
                <a16:creationId xmlns:a16="http://schemas.microsoft.com/office/drawing/2014/main" id="{82AD8574-CB60-5B44-99E2-BBBE23562995}"/>
              </a:ext>
            </a:extLst>
          </p:cNvPr>
          <p:cNvSpPr txBox="1"/>
          <p:nvPr/>
        </p:nvSpPr>
        <p:spPr>
          <a:xfrm>
            <a:off x="6562417" y="1219200"/>
            <a:ext cx="6873363" cy="844062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3600" b="1" dirty="0">
                <a:solidFill>
                  <a:srgbClr val="FEF1D2"/>
                </a:solidFill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DID YOU SAY DESERT OR DESSERT?</a:t>
            </a:r>
            <a:endParaRPr lang="en-US" sz="2000" dirty="0">
              <a:solidFill>
                <a:srgbClr val="FEF1D2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200" dirty="0">
                <a:solidFill>
                  <a:srgbClr val="FEF1D2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rgbClr val="FEF1D2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dirty="0">
                <a:solidFill>
                  <a:srgbClr val="FEF1D2"/>
                </a:solidFill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rgbClr val="FEF1D2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1">
            <a:extLst>
              <a:ext uri="{FF2B5EF4-FFF2-40B4-BE49-F238E27FC236}">
                <a16:creationId xmlns:a16="http://schemas.microsoft.com/office/drawing/2014/main" id="{24707962-C162-1B4C-AEF8-A83E767245A4}"/>
              </a:ext>
            </a:extLst>
          </p:cNvPr>
          <p:cNvSpPr txBox="1"/>
          <p:nvPr/>
        </p:nvSpPr>
        <p:spPr>
          <a:xfrm>
            <a:off x="6562417" y="2508738"/>
            <a:ext cx="6873363" cy="414997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Join us on [INSERT DAY/DATE] at [INSERT LOCATION] to pot and decorate your own succulent and try delicious tropical superfoods like avocado and kale salads, </a:t>
            </a:r>
            <a:r>
              <a:rPr lang="en-US" sz="2400" b="1" dirty="0">
                <a:solidFill>
                  <a:schemeClr val="bg1"/>
                </a:solidFill>
                <a:latin typeface="Calibri" panose="020F05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Balanced Bowls </a:t>
            </a:r>
            <a:r>
              <a:rPr lang="en-US" sz="2400" dirty="0">
                <a:solidFill>
                  <a:schemeClr val="bg1"/>
                </a:solidFill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and blueberry </a:t>
            </a:r>
            <a:r>
              <a:rPr lang="en-US" sz="2400" dirty="0" err="1">
                <a:solidFill>
                  <a:schemeClr val="bg1"/>
                </a:solidFill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açaí</a:t>
            </a:r>
            <a:r>
              <a:rPr lang="en-US" sz="2400" dirty="0">
                <a:solidFill>
                  <a:schemeClr val="bg1"/>
                </a:solidFill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 smoothies. </a:t>
            </a:r>
          </a:p>
          <a:p>
            <a:endParaRPr lang="en-US" sz="2800" dirty="0">
              <a:solidFill>
                <a:schemeClr val="bg1"/>
              </a:solidFill>
              <a:latin typeface="Calibri Light" panose="020F030202020403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solidFill>
                  <a:schemeClr val="bg1"/>
                </a:solidFill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[INSERT EVENT HIGHLIGHTS HERE]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solidFill>
                  <a:schemeClr val="bg1"/>
                </a:solidFill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[INSERT MENU HIGHLIGHTS HERE]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r>
              <a:rPr lang="en-US" sz="28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 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2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 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49669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A0FCCD63-A344-FE47-A5A3-5E38B15E1B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2418" y="7160547"/>
            <a:ext cx="24635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the Dining Services Department for more details.</a:t>
            </a:r>
          </a:p>
        </p:txBody>
      </p:sp>
      <p:sp>
        <p:nvSpPr>
          <p:cNvPr id="4" name="Text Box 12">
            <a:extLst>
              <a:ext uri="{FF2B5EF4-FFF2-40B4-BE49-F238E27FC236}">
                <a16:creationId xmlns:a16="http://schemas.microsoft.com/office/drawing/2014/main" id="{82AD8574-CB60-5B44-99E2-BBBE23562995}"/>
              </a:ext>
            </a:extLst>
          </p:cNvPr>
          <p:cNvSpPr txBox="1"/>
          <p:nvPr/>
        </p:nvSpPr>
        <p:spPr>
          <a:xfrm>
            <a:off x="6562417" y="1219200"/>
            <a:ext cx="6873363" cy="844062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4000" b="1" dirty="0">
                <a:solidFill>
                  <a:srgbClr val="2B3B4D"/>
                </a:solidFill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GET THE STAMP OF APPROVAL</a:t>
            </a:r>
            <a:endParaRPr lang="en-US" sz="2400" dirty="0">
              <a:solidFill>
                <a:srgbClr val="2B3B4D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Box 15">
            <a:extLst>
              <a:ext uri="{FF2B5EF4-FFF2-40B4-BE49-F238E27FC236}">
                <a16:creationId xmlns:a16="http://schemas.microsoft.com/office/drawing/2014/main" id="{9BAA466A-7ED1-9449-88A2-935B8D35CDA7}"/>
              </a:ext>
            </a:extLst>
          </p:cNvPr>
          <p:cNvSpPr txBox="1"/>
          <p:nvPr/>
        </p:nvSpPr>
        <p:spPr>
          <a:xfrm>
            <a:off x="6562416" y="2590800"/>
            <a:ext cx="7223922" cy="2262554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chemeClr val="bg1"/>
                </a:solidFill>
                <a:effectLst/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Get your themed passports and learn about how to earn your “stamps,” plus enjoy tasty menu features as [INSERT SAMPLE MENU ITEMS].</a:t>
            </a:r>
            <a:endParaRPr lang="en-US" sz="2400" dirty="0">
              <a:solidFill>
                <a:schemeClr val="bg1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3200" dirty="0">
                <a:solidFill>
                  <a:schemeClr val="bg1"/>
                </a:solidFill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 </a:t>
            </a:r>
            <a:endParaRPr lang="en-US" sz="2400" dirty="0">
              <a:solidFill>
                <a:schemeClr val="bg1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443EEB0-E6EA-4D42-947F-A5AFC01E12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150119">
            <a:off x="6560167" y="4566875"/>
            <a:ext cx="3313219" cy="2143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4844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A0FCCD63-A344-FE47-A5A3-5E38B15E1B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2418" y="7160547"/>
            <a:ext cx="24635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the Dining Services Department for more details.</a:t>
            </a:r>
          </a:p>
        </p:txBody>
      </p:sp>
      <p:sp>
        <p:nvSpPr>
          <p:cNvPr id="4" name="Text Box 12">
            <a:extLst>
              <a:ext uri="{FF2B5EF4-FFF2-40B4-BE49-F238E27FC236}">
                <a16:creationId xmlns:a16="http://schemas.microsoft.com/office/drawing/2014/main" id="{82AD8574-CB60-5B44-99E2-BBBE23562995}"/>
              </a:ext>
            </a:extLst>
          </p:cNvPr>
          <p:cNvSpPr txBox="1"/>
          <p:nvPr/>
        </p:nvSpPr>
        <p:spPr>
          <a:xfrm>
            <a:off x="6562418" y="1219200"/>
            <a:ext cx="5512352" cy="1289538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3600" b="1" dirty="0">
                <a:solidFill>
                  <a:srgbClr val="92D050"/>
                </a:solidFill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ENJOY FABULOUS FAIR-TRADE GOODIES!</a:t>
            </a:r>
            <a:endParaRPr lang="en-US" sz="2000" dirty="0">
              <a:solidFill>
                <a:srgbClr val="92D05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 Box 1">
            <a:extLst>
              <a:ext uri="{FF2B5EF4-FFF2-40B4-BE49-F238E27FC236}">
                <a16:creationId xmlns:a16="http://schemas.microsoft.com/office/drawing/2014/main" id="{24707962-C162-1B4C-AEF8-A83E767245A4}"/>
              </a:ext>
            </a:extLst>
          </p:cNvPr>
          <p:cNvSpPr txBox="1"/>
          <p:nvPr/>
        </p:nvSpPr>
        <p:spPr>
          <a:xfrm>
            <a:off x="6562417" y="2508738"/>
            <a:ext cx="7059798" cy="344658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Learn about our campus’ dedication to fair-trade sourcing and taste some delectable goodies at the Fair-Trade Bake Sale. Enjoy treats such as [INSERT SAMPLE MENU ITEMS] and more. The fun all happens on [INSERT END DAY/DATE] in the [INSERT LOCATION].</a:t>
            </a:r>
            <a:endParaRPr lang="en-US" sz="28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8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18559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1252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7632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86163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0842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576188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A0FCCD63-A344-FE47-A5A3-5E38B15E1B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2418" y="7160547"/>
            <a:ext cx="24635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Contact the Dining Services Department for more details.</a:t>
            </a:r>
          </a:p>
        </p:txBody>
      </p:sp>
      <p:sp>
        <p:nvSpPr>
          <p:cNvPr id="4" name="Text Box 12">
            <a:extLst>
              <a:ext uri="{FF2B5EF4-FFF2-40B4-BE49-F238E27FC236}">
                <a16:creationId xmlns:a16="http://schemas.microsoft.com/office/drawing/2014/main" id="{82AD8574-CB60-5B44-99E2-BBBE23562995}"/>
              </a:ext>
            </a:extLst>
          </p:cNvPr>
          <p:cNvSpPr txBox="1"/>
          <p:nvPr/>
        </p:nvSpPr>
        <p:spPr>
          <a:xfrm>
            <a:off x="6562417" y="1035459"/>
            <a:ext cx="6873363" cy="1815689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3600" b="1" dirty="0">
                <a:solidFill>
                  <a:srgbClr val="4FA245"/>
                </a:solidFill>
                <a:effectLst/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TASTE THE FUTURE… OF DELICIOUS &amp; SUSTAINABLE CUISINE</a:t>
            </a:r>
            <a:endParaRPr lang="en-US" dirty="0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 Box 9">
            <a:extLst>
              <a:ext uri="{FF2B5EF4-FFF2-40B4-BE49-F238E27FC236}">
                <a16:creationId xmlns:a16="http://schemas.microsoft.com/office/drawing/2014/main" id="{90B1BDE9-0A35-A149-95D0-D0053EEBA2D7}"/>
              </a:ext>
            </a:extLst>
          </p:cNvPr>
          <p:cNvSpPr txBox="1"/>
          <p:nvPr/>
        </p:nvSpPr>
        <p:spPr>
          <a:xfrm>
            <a:off x="6562417" y="2855858"/>
            <a:ext cx="6873363" cy="329422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221E1F"/>
                </a:solidFill>
                <a:effectLst/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Join us at the [INSERT LOCATION] on [INSERT DAY/DATE] at [INSERT TIME].</a:t>
            </a:r>
            <a:endParaRPr lang="en-US" sz="2400" dirty="0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221E1F"/>
                </a:solidFill>
                <a:effectLst/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Enjoy [INSERT MENU ITEMS HERE]</a:t>
            </a:r>
            <a:endParaRPr lang="en-US" sz="2400" dirty="0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221E1F"/>
                </a:solidFill>
                <a:effectLst/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Plus…</a:t>
            </a:r>
            <a:endParaRPr lang="en-US" sz="2400" dirty="0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221E1F"/>
                </a:solidFill>
                <a:effectLst/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[INSERT EVENT HIGHLIGHT HERE]</a:t>
            </a:r>
            <a:endParaRPr lang="en-US" sz="2400" dirty="0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rgbClr val="221E1F"/>
                </a:solidFill>
                <a:effectLst/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[INSERT EVENT HIGHLIGHT HERE]</a:t>
            </a:r>
            <a:endParaRPr lang="en-US" sz="2400" dirty="0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 </a:t>
            </a:r>
            <a:endParaRPr lang="en-US" dirty="0"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51320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A0FCCD63-A344-FE47-A5A3-5E38B15E1B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2418" y="7160547"/>
            <a:ext cx="24635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the Dining Services Department for more details.</a:t>
            </a:r>
          </a:p>
        </p:txBody>
      </p:sp>
      <p:sp>
        <p:nvSpPr>
          <p:cNvPr id="4" name="Text Box 12">
            <a:extLst>
              <a:ext uri="{FF2B5EF4-FFF2-40B4-BE49-F238E27FC236}">
                <a16:creationId xmlns:a16="http://schemas.microsoft.com/office/drawing/2014/main" id="{82AD8574-CB60-5B44-99E2-BBBE23562995}"/>
              </a:ext>
            </a:extLst>
          </p:cNvPr>
          <p:cNvSpPr txBox="1"/>
          <p:nvPr/>
        </p:nvSpPr>
        <p:spPr>
          <a:xfrm>
            <a:off x="6562417" y="1219200"/>
            <a:ext cx="6873363" cy="1631948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3600" b="1" dirty="0">
                <a:solidFill>
                  <a:srgbClr val="FFFF00"/>
                </a:solidFill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[INSERT NUMBER OF DAYS] DAYS TO GO!</a:t>
            </a:r>
            <a:endParaRPr lang="en-US" sz="36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7" name="Text Box 1">
            <a:extLst>
              <a:ext uri="{FF2B5EF4-FFF2-40B4-BE49-F238E27FC236}">
                <a16:creationId xmlns:a16="http://schemas.microsoft.com/office/drawing/2014/main" id="{24707962-C162-1B4C-AEF8-A83E767245A4}"/>
              </a:ext>
            </a:extLst>
          </p:cNvPr>
          <p:cNvSpPr txBox="1"/>
          <p:nvPr/>
        </p:nvSpPr>
        <p:spPr>
          <a:xfrm>
            <a:off x="6562417" y="2851148"/>
            <a:ext cx="6873363" cy="380756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2800" dirty="0">
                <a:solidFill>
                  <a:schemeClr val="bg1"/>
                </a:solidFill>
                <a:effectLst/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Stop by [INSERT LOCATION] on [INSERT DAY/DATE] for a tropical, Brazilian-inspired dinner complete with everything from barbecued meats to fried sweet bananas and other delicious dishes, including [INSERT SAMPLE MENU ITEMS].</a:t>
            </a:r>
            <a:endParaRPr lang="en-US" sz="2400" dirty="0">
              <a:solidFill>
                <a:schemeClr val="bg1"/>
              </a:solidFill>
              <a:effectLst/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28415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A0FCCD63-A344-FE47-A5A3-5E38B15E1B1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62418" y="7160547"/>
            <a:ext cx="246359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the Dining Services Department for more details.</a:t>
            </a:r>
          </a:p>
        </p:txBody>
      </p:sp>
      <p:sp>
        <p:nvSpPr>
          <p:cNvPr id="4" name="Text Box 12">
            <a:extLst>
              <a:ext uri="{FF2B5EF4-FFF2-40B4-BE49-F238E27FC236}">
                <a16:creationId xmlns:a16="http://schemas.microsoft.com/office/drawing/2014/main" id="{82AD8574-CB60-5B44-99E2-BBBE23562995}"/>
              </a:ext>
            </a:extLst>
          </p:cNvPr>
          <p:cNvSpPr txBox="1"/>
          <p:nvPr/>
        </p:nvSpPr>
        <p:spPr>
          <a:xfrm>
            <a:off x="6562417" y="1219200"/>
            <a:ext cx="6873363" cy="844062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3600" b="1" dirty="0">
                <a:solidFill>
                  <a:srgbClr val="FFFF00"/>
                </a:solidFill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FEELING FRUITY?</a:t>
            </a:r>
            <a:endParaRPr lang="en-US" sz="36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600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7" name="Text Box 1">
            <a:extLst>
              <a:ext uri="{FF2B5EF4-FFF2-40B4-BE49-F238E27FC236}">
                <a16:creationId xmlns:a16="http://schemas.microsoft.com/office/drawing/2014/main" id="{24707962-C162-1B4C-AEF8-A83E767245A4}"/>
              </a:ext>
            </a:extLst>
          </p:cNvPr>
          <p:cNvSpPr txBox="1"/>
          <p:nvPr/>
        </p:nvSpPr>
        <p:spPr>
          <a:xfrm>
            <a:off x="6562417" y="2063262"/>
            <a:ext cx="6873363" cy="4595446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800" dirty="0">
                <a:solidFill>
                  <a:schemeClr val="bg1"/>
                </a:solidFill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Join us at [INSERT LOCATION] on [INSERT DAY/DATE] to see why our fresh juices and smoothies are “top banana”! Try some of these creative blends to keep you energized all day long: [INSERT SAMPLE MENU ITEMS].</a:t>
            </a:r>
            <a:endParaRPr lang="en-US" sz="24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4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714648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</TotalTime>
  <Words>360</Words>
  <Application>Microsoft Macintosh PowerPoint</Application>
  <PresentationFormat>Custom</PresentationFormat>
  <Paragraphs>36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Cambria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Patricia Pugh</dc:creator>
  <cp:lastModifiedBy>Patricia Pugh</cp:lastModifiedBy>
  <cp:revision>1</cp:revision>
  <dcterms:created xsi:type="dcterms:W3CDTF">2022-06-02T18:40:11Z</dcterms:created>
  <dcterms:modified xsi:type="dcterms:W3CDTF">2022-06-02T18:58:05Z</dcterms:modified>
</cp:coreProperties>
</file>