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4630400" cy="8229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Pugh" initials="PP" lastIdx="6" clrIdx="0">
    <p:extLst>
      <p:ext uri="{19B8F6BF-5375-455C-9EA6-DF929625EA0E}">
        <p15:presenceInfo xmlns:p15="http://schemas.microsoft.com/office/powerpoint/2012/main" userId="21e1768564514b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2"/>
    <p:restoredTop sz="94762"/>
  </p:normalViewPr>
  <p:slideViewPr>
    <p:cSldViewPr snapToGrid="0" snapToObjects="1">
      <p:cViewPr varScale="1">
        <p:scale>
          <a:sx n="101" d="100"/>
          <a:sy n="101" d="100"/>
        </p:scale>
        <p:origin x="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110489"/>
            <a:ext cx="13167361" cy="1809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311" tIns="65311" rIns="65311" bIns="6531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731520" y="1920239"/>
            <a:ext cx="13167361" cy="630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311" tIns="65311" rIns="65311" bIns="6531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71359" y="7408545"/>
            <a:ext cx="3413761" cy="438150"/>
          </a:xfrm>
          <a:prstGeom prst="rect">
            <a:avLst/>
          </a:prstGeom>
          <a:ln w="12700">
            <a:miter lim="400000"/>
          </a:ln>
        </p:spPr>
        <p:txBody>
          <a:bodyPr wrap="none" lIns="65311" tIns="65311" rIns="65311" bIns="65311" anchor="ctr">
            <a:spAutoFit/>
          </a:bodyPr>
          <a:lstStyle>
            <a:lvl1pPr algn="r">
              <a:defRPr sz="17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88950" marR="0" indent="-488950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1121648" marR="0" indent="-469185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746810" marR="0" indent="-440297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475186" marR="0" indent="-516211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34446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39018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43590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48162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52734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"/>
          <p:cNvSpPr/>
          <p:nvPr/>
        </p:nvSpPr>
        <p:spPr>
          <a:xfrm>
            <a:off x="-1062340" y="1450206"/>
            <a:ext cx="7984318" cy="5841999"/>
          </a:xfrm>
          <a:prstGeom prst="roundRect">
            <a:avLst>
              <a:gd name="adj" fmla="val 3515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530259" y="2055449"/>
            <a:ext cx="4221798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06400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lang="fr-CA" sz="2400" b="1" dirty="0">
                <a:sym typeface="Arial"/>
              </a:rPr>
              <a:t>Joignez-vous à nous pour célébrer l’Action des amis. </a:t>
            </a:r>
            <a:br>
              <a:rPr dirty="0"/>
            </a:br>
            <a:r>
              <a:rPr dirty="0"/>
              <a:t>(Insert Day/Date)</a:t>
            </a:r>
            <a:br>
              <a:rPr dirty="0"/>
            </a:br>
            <a:r>
              <a:rPr dirty="0"/>
              <a:t>(Insert Time)</a:t>
            </a:r>
          </a:p>
          <a:p>
            <a:pPr defTabSz="406400"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530259" y="6533173"/>
            <a:ext cx="337036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A" dirty="0"/>
              <a:t>Communiquez avec le département des services de restauration pour plus de détails.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6DACC5-677F-6FC9-0D2E-1CB5629079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57" y="5967826"/>
            <a:ext cx="1530804" cy="153080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act the Dining Services Department for more details.">
            <a:extLst>
              <a:ext uri="{FF2B5EF4-FFF2-40B4-BE49-F238E27FC236}">
                <a16:creationId xmlns:a16="http://schemas.microsoft.com/office/drawing/2014/main" id="{B59480D4-AC62-9A24-7AE5-1E6CA7393ABA}"/>
              </a:ext>
            </a:extLst>
          </p:cNvPr>
          <p:cNvSpPr txBox="1"/>
          <p:nvPr/>
        </p:nvSpPr>
        <p:spPr>
          <a:xfrm>
            <a:off x="485287" y="7619738"/>
            <a:ext cx="503001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A" dirty="0">
                <a:solidFill>
                  <a:schemeClr val="bg1"/>
                </a:solidFill>
              </a:rPr>
              <a:t>Communiquez avec le département des services de restauration pour plus de détails.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463498-D3C8-90B5-DE62-D560FC2E3B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8766" y="7427068"/>
            <a:ext cx="1196347" cy="38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34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47</Words>
  <Application>Microsoft Macintosh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 Neue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13</cp:revision>
  <dcterms:modified xsi:type="dcterms:W3CDTF">2022-08-29T11:46:51Z</dcterms:modified>
</cp:coreProperties>
</file>