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B4D"/>
    <a:srgbClr val="FEF1D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3981"/>
    <p:restoredTop sz="96327"/>
  </p:normalViewPr>
  <p:slideViewPr>
    <p:cSldViewPr snapToGrid="0" snapToObjects="1">
      <p:cViewPr>
        <p:scale>
          <a:sx n="351" d="100"/>
          <a:sy n="351" d="100"/>
        </p:scale>
        <p:origin x="-10688" y="-6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9/19/22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254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9/19/22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354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9/19/22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692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9/19/22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002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9/19/22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200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9/19/22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48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9/19/22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981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9/19/22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44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9/19/22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269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9/19/22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588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9/19/22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35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ABABC-4F33-E041-BC8D-64DBA05E2CCD}" type="datetimeFigureOut">
              <a:rPr lang="en-US" smtClean="0"/>
              <a:t>9/19/22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401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7864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A0FCCD63-A344-FE47-A5A3-5E38B15E1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2418" y="7160547"/>
            <a:ext cx="24635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4" name="Text Box 12">
            <a:extLst>
              <a:ext uri="{FF2B5EF4-FFF2-40B4-BE49-F238E27FC236}">
                <a16:creationId xmlns:a16="http://schemas.microsoft.com/office/drawing/2014/main" id="{82AD8574-CB60-5B44-99E2-BBBE23562995}"/>
              </a:ext>
            </a:extLst>
          </p:cNvPr>
          <p:cNvSpPr txBox="1"/>
          <p:nvPr/>
        </p:nvSpPr>
        <p:spPr>
          <a:xfrm>
            <a:off x="6562417" y="1035459"/>
            <a:ext cx="6873363" cy="1815689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4FA245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TASTE THE FUTURE… OF DELICIOUS &amp; SUSTAINABLE CUISINE</a:t>
            </a:r>
            <a:endParaRPr lang="en-US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9">
            <a:extLst>
              <a:ext uri="{FF2B5EF4-FFF2-40B4-BE49-F238E27FC236}">
                <a16:creationId xmlns:a16="http://schemas.microsoft.com/office/drawing/2014/main" id="{90B1BDE9-0A35-A149-95D0-D0053EEBA2D7}"/>
              </a:ext>
            </a:extLst>
          </p:cNvPr>
          <p:cNvSpPr txBox="1"/>
          <p:nvPr/>
        </p:nvSpPr>
        <p:spPr>
          <a:xfrm>
            <a:off x="6562417" y="2855858"/>
            <a:ext cx="6873363" cy="329422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221E1F"/>
                </a:solidFill>
                <a:effectLst/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Join us at the [INSERT LOCATION] on [INSERT DAY/DATE] at [INSERT TIME].</a:t>
            </a: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221E1F"/>
                </a:solidFill>
                <a:effectLst/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Enjoy [INSERT MENU ITEMS HERE]</a:t>
            </a: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221E1F"/>
                </a:solidFill>
                <a:effectLst/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Plus…</a:t>
            </a: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221E1F"/>
                </a:solidFill>
                <a:effectLst/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EVENT HIGHLIGHT HERE]</a:t>
            </a: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221E1F"/>
                </a:solidFill>
                <a:effectLst/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EVENT HIGHLIGHT HERE]</a:t>
            </a: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132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A0FCCD63-A344-FE47-A5A3-5E38B15E1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2418" y="7160547"/>
            <a:ext cx="24635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4" name="Text Box 12">
            <a:extLst>
              <a:ext uri="{FF2B5EF4-FFF2-40B4-BE49-F238E27FC236}">
                <a16:creationId xmlns:a16="http://schemas.microsoft.com/office/drawing/2014/main" id="{82AD8574-CB60-5B44-99E2-BBBE23562995}"/>
              </a:ext>
            </a:extLst>
          </p:cNvPr>
          <p:cNvSpPr txBox="1"/>
          <p:nvPr/>
        </p:nvSpPr>
        <p:spPr>
          <a:xfrm>
            <a:off x="6562417" y="1219200"/>
            <a:ext cx="6873363" cy="163194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NUMBER OF DAYS] DAYS TO GO!</a:t>
            </a:r>
            <a:endParaRPr lang="en-US" sz="36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7" name="Text Box 1">
            <a:extLst>
              <a:ext uri="{FF2B5EF4-FFF2-40B4-BE49-F238E27FC236}">
                <a16:creationId xmlns:a16="http://schemas.microsoft.com/office/drawing/2014/main" id="{24707962-C162-1B4C-AEF8-A83E767245A4}"/>
              </a:ext>
            </a:extLst>
          </p:cNvPr>
          <p:cNvSpPr txBox="1"/>
          <p:nvPr/>
        </p:nvSpPr>
        <p:spPr>
          <a:xfrm>
            <a:off x="6562417" y="2851148"/>
            <a:ext cx="6873363" cy="380756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chemeClr val="bg1"/>
                </a:solidFill>
                <a:effectLst/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Stop by [INSERT LOCATION] on [INSERT DAY/DATE] for a tropical, Brazilian-inspired dinner complete with everything from barbecued meats to fried sweet bananas and other delicious dishes, including [INSERT SAMPLE MENU ITEMS].</a:t>
            </a:r>
            <a:endParaRPr lang="en-US" sz="24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841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A0FCCD63-A344-FE47-A5A3-5E38B15E1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2418" y="7160547"/>
            <a:ext cx="24635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4" name="Text Box 12">
            <a:extLst>
              <a:ext uri="{FF2B5EF4-FFF2-40B4-BE49-F238E27FC236}">
                <a16:creationId xmlns:a16="http://schemas.microsoft.com/office/drawing/2014/main" id="{82AD8574-CB60-5B44-99E2-BBBE23562995}"/>
              </a:ext>
            </a:extLst>
          </p:cNvPr>
          <p:cNvSpPr txBox="1"/>
          <p:nvPr/>
        </p:nvSpPr>
        <p:spPr>
          <a:xfrm>
            <a:off x="6562417" y="1219200"/>
            <a:ext cx="6873363" cy="84406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FEELING FRUITY?</a:t>
            </a:r>
            <a:endParaRPr lang="en-US" sz="36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7" name="Text Box 1">
            <a:extLst>
              <a:ext uri="{FF2B5EF4-FFF2-40B4-BE49-F238E27FC236}">
                <a16:creationId xmlns:a16="http://schemas.microsoft.com/office/drawing/2014/main" id="{24707962-C162-1B4C-AEF8-A83E767245A4}"/>
              </a:ext>
            </a:extLst>
          </p:cNvPr>
          <p:cNvSpPr txBox="1"/>
          <p:nvPr/>
        </p:nvSpPr>
        <p:spPr>
          <a:xfrm>
            <a:off x="6562417" y="2063262"/>
            <a:ext cx="6873363" cy="459544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Join us at [INSERT LOCATION] on [INSERT DAY/DATE] to see why our fresh juices and smoothies are “top banana”! Try some of these creative blends to keep you energized all day long: [INSERT SAMPLE MENU ITEMS].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1464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A0FCCD63-A344-FE47-A5A3-5E38B15E1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2418" y="7160547"/>
            <a:ext cx="24635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4" name="Text Box 12">
            <a:extLst>
              <a:ext uri="{FF2B5EF4-FFF2-40B4-BE49-F238E27FC236}">
                <a16:creationId xmlns:a16="http://schemas.microsoft.com/office/drawing/2014/main" id="{82AD8574-CB60-5B44-99E2-BBBE23562995}"/>
              </a:ext>
            </a:extLst>
          </p:cNvPr>
          <p:cNvSpPr txBox="1"/>
          <p:nvPr/>
        </p:nvSpPr>
        <p:spPr>
          <a:xfrm>
            <a:off x="6562417" y="1219200"/>
            <a:ext cx="6873363" cy="84406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3600" b="1" dirty="0">
                <a:solidFill>
                  <a:srgbClr val="FEF1D2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DID YOU SAY DESERT OR DESSERT?</a:t>
            </a:r>
            <a:endParaRPr lang="en-US" sz="2000" dirty="0">
              <a:solidFill>
                <a:srgbClr val="FEF1D2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>
                <a:solidFill>
                  <a:srgbClr val="FEF1D2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rgbClr val="FEF1D2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>
                <a:solidFill>
                  <a:srgbClr val="FEF1D2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rgbClr val="FEF1D2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1">
            <a:extLst>
              <a:ext uri="{FF2B5EF4-FFF2-40B4-BE49-F238E27FC236}">
                <a16:creationId xmlns:a16="http://schemas.microsoft.com/office/drawing/2014/main" id="{24707962-C162-1B4C-AEF8-A83E767245A4}"/>
              </a:ext>
            </a:extLst>
          </p:cNvPr>
          <p:cNvSpPr txBox="1"/>
          <p:nvPr/>
        </p:nvSpPr>
        <p:spPr>
          <a:xfrm>
            <a:off x="6562417" y="2508738"/>
            <a:ext cx="6873363" cy="414997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Join us on [INSERT DAY/DATE] at [INSERT LOCATION] to pot and decorate your own succulent and try delicious tropical superfoods like avocado and kale salads, </a:t>
            </a: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Balanced Bowls 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and blueberry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açaí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smoothies. </a:t>
            </a:r>
          </a:p>
          <a:p>
            <a:endParaRPr lang="en-US" sz="2800" dirty="0">
              <a:solidFill>
                <a:schemeClr val="bg1"/>
              </a:solidFill>
              <a:latin typeface="Calibri Light" panose="020F030202020403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EVENT HIGHLIGHTS HERE]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MENU HIGHLIGHTS HERE]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966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A0FCCD63-A344-FE47-A5A3-5E38B15E1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2418" y="7160547"/>
            <a:ext cx="24635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4" name="Text Box 12">
            <a:extLst>
              <a:ext uri="{FF2B5EF4-FFF2-40B4-BE49-F238E27FC236}">
                <a16:creationId xmlns:a16="http://schemas.microsoft.com/office/drawing/2014/main" id="{82AD8574-CB60-5B44-99E2-BBBE23562995}"/>
              </a:ext>
            </a:extLst>
          </p:cNvPr>
          <p:cNvSpPr txBox="1"/>
          <p:nvPr/>
        </p:nvSpPr>
        <p:spPr>
          <a:xfrm>
            <a:off x="6562417" y="1219200"/>
            <a:ext cx="6873363" cy="84406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4000" b="1" dirty="0">
                <a:solidFill>
                  <a:srgbClr val="2B3B4D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GET THE STAMP OF APPROVAL</a:t>
            </a:r>
            <a:endParaRPr lang="en-US" sz="2400" dirty="0">
              <a:solidFill>
                <a:srgbClr val="2B3B4D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15">
            <a:extLst>
              <a:ext uri="{FF2B5EF4-FFF2-40B4-BE49-F238E27FC236}">
                <a16:creationId xmlns:a16="http://schemas.microsoft.com/office/drawing/2014/main" id="{9BAA466A-7ED1-9449-88A2-935B8D35CDA7}"/>
              </a:ext>
            </a:extLst>
          </p:cNvPr>
          <p:cNvSpPr txBox="1"/>
          <p:nvPr/>
        </p:nvSpPr>
        <p:spPr>
          <a:xfrm>
            <a:off x="6562416" y="2590800"/>
            <a:ext cx="7223922" cy="226255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chemeClr val="bg1"/>
                </a:solidFill>
                <a:effectLst/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Get your themed passports and learn about how to earn your “stamps,” plus enjoy tasty menu features as [INSERT SAMPLE MENU ITEMS].</a:t>
            </a:r>
            <a:endParaRPr lang="en-US" sz="24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443EEB0-E6EA-4D42-947F-A5AFC01E12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50119">
            <a:off x="6560167" y="4566875"/>
            <a:ext cx="3313219" cy="214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484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A0FCCD63-A344-FE47-A5A3-5E38B15E1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2418" y="7160547"/>
            <a:ext cx="24635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4" name="Text Box 12">
            <a:extLst>
              <a:ext uri="{FF2B5EF4-FFF2-40B4-BE49-F238E27FC236}">
                <a16:creationId xmlns:a16="http://schemas.microsoft.com/office/drawing/2014/main" id="{82AD8574-CB60-5B44-99E2-BBBE23562995}"/>
              </a:ext>
            </a:extLst>
          </p:cNvPr>
          <p:cNvSpPr txBox="1"/>
          <p:nvPr/>
        </p:nvSpPr>
        <p:spPr>
          <a:xfrm>
            <a:off x="6562418" y="1219200"/>
            <a:ext cx="5512352" cy="128953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3600" b="1" dirty="0">
                <a:solidFill>
                  <a:srgbClr val="92D05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ENJOY FABULOUS FAIR-TRADE GOODIES!</a:t>
            </a:r>
            <a:endParaRPr lang="en-US" sz="2000" dirty="0">
              <a:solidFill>
                <a:srgbClr val="92D05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1">
            <a:extLst>
              <a:ext uri="{FF2B5EF4-FFF2-40B4-BE49-F238E27FC236}">
                <a16:creationId xmlns:a16="http://schemas.microsoft.com/office/drawing/2014/main" id="{24707962-C162-1B4C-AEF8-A83E767245A4}"/>
              </a:ext>
            </a:extLst>
          </p:cNvPr>
          <p:cNvSpPr txBox="1"/>
          <p:nvPr/>
        </p:nvSpPr>
        <p:spPr>
          <a:xfrm>
            <a:off x="6562417" y="2508738"/>
            <a:ext cx="7059798" cy="344658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Learn about our campus’ dedication to fair-trade sourcing and taste some delectable goodies at the Fair-Trade Bake Sale. Enjoy treats such as [INSERT SAMPLE MENU ITEMS] and more. The fun all happens on [INSERT END DAY/DATE] in the [INSERT LOCATION].</a:t>
            </a:r>
            <a:endParaRPr lang="en-US" sz="28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18559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360</Words>
  <Application>Microsoft Macintosh PowerPoint</Application>
  <PresentationFormat>Custom</PresentationFormat>
  <Paragraphs>36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Patricia Pugh</dc:creator>
  <cp:lastModifiedBy>Patricia Pugh</cp:lastModifiedBy>
  <cp:revision>2</cp:revision>
  <dcterms:created xsi:type="dcterms:W3CDTF">2022-06-02T18:40:11Z</dcterms:created>
  <dcterms:modified xsi:type="dcterms:W3CDTF">2022-09-19T17:21:39Z</dcterms:modified>
</cp:coreProperties>
</file>