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</p:sldIdLst>
  <p:sldSz cx="5148263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6327"/>
  </p:normalViewPr>
  <p:slideViewPr>
    <p:cSldViewPr snapToGrid="0" snapToObjects="1">
      <p:cViewPr varScale="1">
        <p:scale>
          <a:sx n="96" d="100"/>
          <a:sy n="96" d="100"/>
        </p:scale>
        <p:origin x="383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120" y="1496484"/>
            <a:ext cx="4376024" cy="3183467"/>
          </a:xfrm>
        </p:spPr>
        <p:txBody>
          <a:bodyPr anchor="b"/>
          <a:lstStyle>
            <a:lvl1pPr algn="ctr">
              <a:defRPr sz="3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533" y="4802717"/>
            <a:ext cx="3861197" cy="2207683"/>
          </a:xfrm>
        </p:spPr>
        <p:txBody>
          <a:bodyPr/>
          <a:lstStyle>
            <a:lvl1pPr marL="0" indent="0" algn="ctr">
              <a:buNone/>
              <a:defRPr sz="1351"/>
            </a:lvl1pPr>
            <a:lvl2pPr marL="257404" indent="0" algn="ctr">
              <a:buNone/>
              <a:defRPr sz="1126"/>
            </a:lvl2pPr>
            <a:lvl3pPr marL="514807" indent="0" algn="ctr">
              <a:buNone/>
              <a:defRPr sz="1013"/>
            </a:lvl3pPr>
            <a:lvl4pPr marL="772211" indent="0" algn="ctr">
              <a:buNone/>
              <a:defRPr sz="901"/>
            </a:lvl4pPr>
            <a:lvl5pPr marL="1029614" indent="0" algn="ctr">
              <a:buNone/>
              <a:defRPr sz="901"/>
            </a:lvl5pPr>
            <a:lvl6pPr marL="1287018" indent="0" algn="ctr">
              <a:buNone/>
              <a:defRPr sz="901"/>
            </a:lvl6pPr>
            <a:lvl7pPr marL="1544422" indent="0" algn="ctr">
              <a:buNone/>
              <a:defRPr sz="901"/>
            </a:lvl7pPr>
            <a:lvl8pPr marL="1801825" indent="0" algn="ctr">
              <a:buNone/>
              <a:defRPr sz="901"/>
            </a:lvl8pPr>
            <a:lvl9pPr marL="2059229" indent="0" algn="ctr">
              <a:buNone/>
              <a:defRPr sz="90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99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97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4226" y="486834"/>
            <a:ext cx="1110094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944" y="486834"/>
            <a:ext cx="3265929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1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262" y="2279653"/>
            <a:ext cx="4440377" cy="3803649"/>
          </a:xfrm>
        </p:spPr>
        <p:txBody>
          <a:bodyPr anchor="b"/>
          <a:lstStyle>
            <a:lvl1pPr>
              <a:defRPr sz="3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262" y="6119286"/>
            <a:ext cx="4440377" cy="2000249"/>
          </a:xfrm>
        </p:spPr>
        <p:txBody>
          <a:bodyPr/>
          <a:lstStyle>
            <a:lvl1pPr marL="0" indent="0">
              <a:buNone/>
              <a:defRPr sz="1351">
                <a:solidFill>
                  <a:schemeClr val="tx1"/>
                </a:solidFill>
              </a:defRPr>
            </a:lvl1pPr>
            <a:lvl2pPr marL="257404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2pPr>
            <a:lvl3pPr marL="51480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2211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4pPr>
            <a:lvl5pPr marL="1029614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5pPr>
            <a:lvl6pPr marL="1287018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6pPr>
            <a:lvl7pPr marL="1544422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7pPr>
            <a:lvl8pPr marL="1801825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8pPr>
            <a:lvl9pPr marL="2059229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3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943" y="2434167"/>
            <a:ext cx="2188012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6308" y="2434167"/>
            <a:ext cx="2188012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0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486836"/>
            <a:ext cx="4440377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614" y="2241551"/>
            <a:ext cx="2177956" cy="1098549"/>
          </a:xfrm>
        </p:spPr>
        <p:txBody>
          <a:bodyPr anchor="b"/>
          <a:lstStyle>
            <a:lvl1pPr marL="0" indent="0">
              <a:buNone/>
              <a:defRPr sz="1351" b="1"/>
            </a:lvl1pPr>
            <a:lvl2pPr marL="257404" indent="0">
              <a:buNone/>
              <a:defRPr sz="1126" b="1"/>
            </a:lvl2pPr>
            <a:lvl3pPr marL="514807" indent="0">
              <a:buNone/>
              <a:defRPr sz="1013" b="1"/>
            </a:lvl3pPr>
            <a:lvl4pPr marL="772211" indent="0">
              <a:buNone/>
              <a:defRPr sz="901" b="1"/>
            </a:lvl4pPr>
            <a:lvl5pPr marL="1029614" indent="0">
              <a:buNone/>
              <a:defRPr sz="901" b="1"/>
            </a:lvl5pPr>
            <a:lvl6pPr marL="1287018" indent="0">
              <a:buNone/>
              <a:defRPr sz="901" b="1"/>
            </a:lvl6pPr>
            <a:lvl7pPr marL="1544422" indent="0">
              <a:buNone/>
              <a:defRPr sz="901" b="1"/>
            </a:lvl7pPr>
            <a:lvl8pPr marL="1801825" indent="0">
              <a:buNone/>
              <a:defRPr sz="901" b="1"/>
            </a:lvl8pPr>
            <a:lvl9pPr marL="2059229" indent="0">
              <a:buNone/>
              <a:defRPr sz="9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614" y="3340100"/>
            <a:ext cx="2177956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6309" y="2241551"/>
            <a:ext cx="2188682" cy="1098549"/>
          </a:xfrm>
        </p:spPr>
        <p:txBody>
          <a:bodyPr anchor="b"/>
          <a:lstStyle>
            <a:lvl1pPr marL="0" indent="0">
              <a:buNone/>
              <a:defRPr sz="1351" b="1"/>
            </a:lvl1pPr>
            <a:lvl2pPr marL="257404" indent="0">
              <a:buNone/>
              <a:defRPr sz="1126" b="1"/>
            </a:lvl2pPr>
            <a:lvl3pPr marL="514807" indent="0">
              <a:buNone/>
              <a:defRPr sz="1013" b="1"/>
            </a:lvl3pPr>
            <a:lvl4pPr marL="772211" indent="0">
              <a:buNone/>
              <a:defRPr sz="901" b="1"/>
            </a:lvl4pPr>
            <a:lvl5pPr marL="1029614" indent="0">
              <a:buNone/>
              <a:defRPr sz="901" b="1"/>
            </a:lvl5pPr>
            <a:lvl6pPr marL="1287018" indent="0">
              <a:buNone/>
              <a:defRPr sz="901" b="1"/>
            </a:lvl6pPr>
            <a:lvl7pPr marL="1544422" indent="0">
              <a:buNone/>
              <a:defRPr sz="901" b="1"/>
            </a:lvl7pPr>
            <a:lvl8pPr marL="1801825" indent="0">
              <a:buNone/>
              <a:defRPr sz="901" b="1"/>
            </a:lvl8pPr>
            <a:lvl9pPr marL="2059229" indent="0">
              <a:buNone/>
              <a:defRPr sz="9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6309" y="3340100"/>
            <a:ext cx="218868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8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9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609600"/>
            <a:ext cx="1660449" cy="2133600"/>
          </a:xfrm>
        </p:spPr>
        <p:txBody>
          <a:bodyPr anchor="b"/>
          <a:lstStyle>
            <a:lvl1pPr>
              <a:defRPr sz="18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8682" y="1316569"/>
            <a:ext cx="2606308" cy="6498167"/>
          </a:xfrm>
        </p:spPr>
        <p:txBody>
          <a:bodyPr/>
          <a:lstStyle>
            <a:lvl1pPr>
              <a:defRPr sz="1802"/>
            </a:lvl1pPr>
            <a:lvl2pPr>
              <a:defRPr sz="1576"/>
            </a:lvl2pPr>
            <a:lvl3pPr>
              <a:defRPr sz="1351"/>
            </a:lvl3pPr>
            <a:lvl4pPr>
              <a:defRPr sz="1126"/>
            </a:lvl4pPr>
            <a:lvl5pPr>
              <a:defRPr sz="1126"/>
            </a:lvl5pPr>
            <a:lvl6pPr>
              <a:defRPr sz="1126"/>
            </a:lvl6pPr>
            <a:lvl7pPr>
              <a:defRPr sz="1126"/>
            </a:lvl7pPr>
            <a:lvl8pPr>
              <a:defRPr sz="1126"/>
            </a:lvl8pPr>
            <a:lvl9pPr>
              <a:defRPr sz="11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614" y="2743200"/>
            <a:ext cx="1660449" cy="5082117"/>
          </a:xfrm>
        </p:spPr>
        <p:txBody>
          <a:bodyPr/>
          <a:lstStyle>
            <a:lvl1pPr marL="0" indent="0">
              <a:buNone/>
              <a:defRPr sz="901"/>
            </a:lvl1pPr>
            <a:lvl2pPr marL="257404" indent="0">
              <a:buNone/>
              <a:defRPr sz="788"/>
            </a:lvl2pPr>
            <a:lvl3pPr marL="514807" indent="0">
              <a:buNone/>
              <a:defRPr sz="676"/>
            </a:lvl3pPr>
            <a:lvl4pPr marL="772211" indent="0">
              <a:buNone/>
              <a:defRPr sz="563"/>
            </a:lvl4pPr>
            <a:lvl5pPr marL="1029614" indent="0">
              <a:buNone/>
              <a:defRPr sz="563"/>
            </a:lvl5pPr>
            <a:lvl6pPr marL="1287018" indent="0">
              <a:buNone/>
              <a:defRPr sz="563"/>
            </a:lvl6pPr>
            <a:lvl7pPr marL="1544422" indent="0">
              <a:buNone/>
              <a:defRPr sz="563"/>
            </a:lvl7pPr>
            <a:lvl8pPr marL="1801825" indent="0">
              <a:buNone/>
              <a:defRPr sz="563"/>
            </a:lvl8pPr>
            <a:lvl9pPr marL="205922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7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609600"/>
            <a:ext cx="1660449" cy="2133600"/>
          </a:xfrm>
        </p:spPr>
        <p:txBody>
          <a:bodyPr anchor="b"/>
          <a:lstStyle>
            <a:lvl1pPr>
              <a:defRPr sz="18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8682" y="1316569"/>
            <a:ext cx="2606308" cy="6498167"/>
          </a:xfrm>
        </p:spPr>
        <p:txBody>
          <a:bodyPr anchor="t"/>
          <a:lstStyle>
            <a:lvl1pPr marL="0" indent="0">
              <a:buNone/>
              <a:defRPr sz="1802"/>
            </a:lvl1pPr>
            <a:lvl2pPr marL="257404" indent="0">
              <a:buNone/>
              <a:defRPr sz="1576"/>
            </a:lvl2pPr>
            <a:lvl3pPr marL="514807" indent="0">
              <a:buNone/>
              <a:defRPr sz="1351"/>
            </a:lvl3pPr>
            <a:lvl4pPr marL="772211" indent="0">
              <a:buNone/>
              <a:defRPr sz="1126"/>
            </a:lvl4pPr>
            <a:lvl5pPr marL="1029614" indent="0">
              <a:buNone/>
              <a:defRPr sz="1126"/>
            </a:lvl5pPr>
            <a:lvl6pPr marL="1287018" indent="0">
              <a:buNone/>
              <a:defRPr sz="1126"/>
            </a:lvl6pPr>
            <a:lvl7pPr marL="1544422" indent="0">
              <a:buNone/>
              <a:defRPr sz="1126"/>
            </a:lvl7pPr>
            <a:lvl8pPr marL="1801825" indent="0">
              <a:buNone/>
              <a:defRPr sz="1126"/>
            </a:lvl8pPr>
            <a:lvl9pPr marL="2059229" indent="0">
              <a:buNone/>
              <a:defRPr sz="112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614" y="2743200"/>
            <a:ext cx="1660449" cy="5082117"/>
          </a:xfrm>
        </p:spPr>
        <p:txBody>
          <a:bodyPr/>
          <a:lstStyle>
            <a:lvl1pPr marL="0" indent="0">
              <a:buNone/>
              <a:defRPr sz="901"/>
            </a:lvl1pPr>
            <a:lvl2pPr marL="257404" indent="0">
              <a:buNone/>
              <a:defRPr sz="788"/>
            </a:lvl2pPr>
            <a:lvl3pPr marL="514807" indent="0">
              <a:buNone/>
              <a:defRPr sz="676"/>
            </a:lvl3pPr>
            <a:lvl4pPr marL="772211" indent="0">
              <a:buNone/>
              <a:defRPr sz="563"/>
            </a:lvl4pPr>
            <a:lvl5pPr marL="1029614" indent="0">
              <a:buNone/>
              <a:defRPr sz="563"/>
            </a:lvl5pPr>
            <a:lvl6pPr marL="1287018" indent="0">
              <a:buNone/>
              <a:defRPr sz="563"/>
            </a:lvl6pPr>
            <a:lvl7pPr marL="1544422" indent="0">
              <a:buNone/>
              <a:defRPr sz="563"/>
            </a:lvl7pPr>
            <a:lvl8pPr marL="1801825" indent="0">
              <a:buNone/>
              <a:defRPr sz="563"/>
            </a:lvl8pPr>
            <a:lvl9pPr marL="205922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67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943" y="486836"/>
            <a:ext cx="4440377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43" y="2434167"/>
            <a:ext cx="4440377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943" y="8475136"/>
            <a:ext cx="115835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DD527-0A50-E347-A3E5-EE92ED84BDA6}" type="datetimeFigureOut">
              <a:rPr lang="en-US" smtClean="0"/>
              <a:t>9/19/22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5362" y="8475136"/>
            <a:ext cx="173753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5961" y="8475136"/>
            <a:ext cx="115835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0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807" rtl="0" eaLnBrk="1" latinLnBrk="0" hangingPunct="1">
        <a:lnSpc>
          <a:spcPct val="90000"/>
        </a:lnSpc>
        <a:spcBef>
          <a:spcPct val="0"/>
        </a:spcBef>
        <a:buNone/>
        <a:defRPr sz="24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702" indent="-128702" algn="l" defTabSz="514807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6105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43509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126" kern="1200">
          <a:solidFill>
            <a:schemeClr val="tx1"/>
          </a:solidFill>
          <a:latin typeface="+mn-lt"/>
          <a:ea typeface="+mn-ea"/>
          <a:cs typeface="+mn-cs"/>
        </a:defRPr>
      </a:lvl3pPr>
      <a:lvl4pPr marL="900913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8316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5720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3123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30527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7931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404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807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2211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614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7018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4422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1825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9229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149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CC1D47E3-F93F-F846-8EF5-45DCBEA34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DDA44DF5-C669-EC44-838A-639E58397B7A}"/>
              </a:ext>
            </a:extLst>
          </p:cNvPr>
          <p:cNvSpPr txBox="1"/>
          <p:nvPr/>
        </p:nvSpPr>
        <p:spPr>
          <a:xfrm>
            <a:off x="254383" y="3864539"/>
            <a:ext cx="3694765" cy="116899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4FA245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TASTE THE FUTURE… OF DELICIOUS &amp; SUSTAINABLE CUISINE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3CF12170-3086-5045-8707-A1CEFF92C289}"/>
              </a:ext>
            </a:extLst>
          </p:cNvPr>
          <p:cNvSpPr txBox="1"/>
          <p:nvPr/>
        </p:nvSpPr>
        <p:spPr>
          <a:xfrm>
            <a:off x="254383" y="5168348"/>
            <a:ext cx="4370626" cy="13782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the [INSERT LOCATION] on [INSERT DAY/DATE] at [INSERT TIME].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[INSERT MENU ITEMS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Plus…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271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C9894077-E040-F34C-A38F-4399FC06B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DEEDCFC6-061B-F54E-BF35-DDE4FF571127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NUMBER OF DAYS] DAYS TO GO!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3C93BA02-76C3-0F41-842A-A8CC2908CA10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Stop by [INSERT LOCATION] on [INSERT DAY/DATE] for a tropical, Brazilian-inspired dinner complete with everything from barbecued meats to fried sweet bananas and other delicious dishes, including [INSERT SAMPLE MENU ITEMS].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93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F0144D0A-B0AA-6B44-ACE7-94E46F4A5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C99D52A1-54FA-CE4A-B81C-F6AE68D804EF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FEELING FRUITY?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25322AAF-DF3F-CE4A-82A0-2218B0385895}"/>
              </a:ext>
            </a:extLst>
          </p:cNvPr>
          <p:cNvSpPr txBox="1"/>
          <p:nvPr/>
        </p:nvSpPr>
        <p:spPr>
          <a:xfrm>
            <a:off x="254383" y="4572000"/>
            <a:ext cx="4370626" cy="19745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[INSERT LOCATION] on [INSERT DAY/DATE] to see why our fresh juices and smoothies are “top banana”! Try some of these creative blends to keep you energized all day long: [INSERT SAMPLE MENU ITEMS].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01540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92E474-F28F-5B4D-90CF-C47010491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3BDF38D7-CFCA-F647-B953-118CB10F5973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DID YOU SAY DESERT OR DESSERT?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rgbClr val="FEF1D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CA7775FE-3323-574C-8A5B-819DCF2E0264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on [INSERT DAY/DATE] at [INSERT LOCATION] to pot and decorate your own succulent and try delicious tropical superfoods like avocado and kale salads, </a:t>
            </a: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Balanced Bowls </a:t>
            </a:r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and blueberry </a:t>
            </a:r>
            <a:r>
              <a:rPr lang="en-US" sz="1600" dirty="0" err="1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açaí</a:t>
            </a:r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smoothies. </a:t>
            </a:r>
          </a:p>
          <a:p>
            <a:endParaRPr lang="en-US" dirty="0">
              <a:solidFill>
                <a:schemeClr val="bg1"/>
              </a:solidFill>
              <a:latin typeface="Calibri Light" panose="020F03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HIGHLIGHTS HERE]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MENU HIGHLIGHTS HERE]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17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7418351-0365-7144-AC3E-3ED8D4F17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BA70D1B9-ED06-D841-81FE-FF31860FB321}"/>
              </a:ext>
            </a:extLst>
          </p:cNvPr>
          <p:cNvSpPr txBox="1"/>
          <p:nvPr/>
        </p:nvSpPr>
        <p:spPr>
          <a:xfrm>
            <a:off x="254383" y="3960276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2B3B4D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THE STAMP OF APPROVAL</a:t>
            </a:r>
            <a:endParaRPr lang="en-US" sz="1400" dirty="0">
              <a:solidFill>
                <a:srgbClr val="2B3B4D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FD0F31DF-61CB-714B-8C9A-93D62F94BD46}"/>
              </a:ext>
            </a:extLst>
          </p:cNvPr>
          <p:cNvSpPr txBox="1"/>
          <p:nvPr/>
        </p:nvSpPr>
        <p:spPr>
          <a:xfrm>
            <a:off x="254383" y="4883341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your themed passports and learn about how to earn your “stamps,” plus enjoy tasty menu features as [INSERT SAMPLE MENU ITEMS].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5B80E6-6F94-8745-B808-AD475CBDA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0119">
            <a:off x="340114" y="6314785"/>
            <a:ext cx="2259487" cy="146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34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85669B78-154B-A741-9F3F-C68F41225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9E06C682-0BF3-E345-A568-5DA0342DC4CD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FABULOUS FAIR-TRADE GOODIES!</a:t>
            </a:r>
            <a:endParaRPr lang="en-US" sz="1400" dirty="0">
              <a:solidFill>
                <a:srgbClr val="92D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A917063C-40DE-BA48-9723-67070CD0B4F4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Learn about our campus’ dedication to fair-trade sourcing and taste some delectable goodies at the Fair-Trade Bake Sale. Enjoy treats such as [INSERT SAMPLE MENU ITEMS] and more. The fun all happens on [INSERT END DAY/DATE] in the [INSERT LOCATION].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82537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360</Words>
  <Application>Microsoft Macintosh PowerPoint</Application>
  <PresentationFormat>Custom</PresentationFormat>
  <Paragraphs>36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Pugh</dc:creator>
  <cp:lastModifiedBy>Patricia Pugh</cp:lastModifiedBy>
  <cp:revision>2</cp:revision>
  <dcterms:created xsi:type="dcterms:W3CDTF">2022-06-02T18:59:59Z</dcterms:created>
  <dcterms:modified xsi:type="dcterms:W3CDTF">2022-09-19T17:23:23Z</dcterms:modified>
</cp:coreProperties>
</file>