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</p:sldIdLst>
  <p:sldSz cx="5148263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 snapToObjects="1">
      <p:cViewPr varScale="1">
        <p:scale>
          <a:sx n="96" d="100"/>
          <a:sy n="96" d="100"/>
        </p:scale>
        <p:origin x="383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6120" y="1496484"/>
            <a:ext cx="4376024" cy="3183467"/>
          </a:xfrm>
        </p:spPr>
        <p:txBody>
          <a:bodyPr anchor="b"/>
          <a:lstStyle>
            <a:lvl1pPr algn="ctr">
              <a:defRPr sz="33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3533" y="4802717"/>
            <a:ext cx="3861197" cy="2207683"/>
          </a:xfrm>
        </p:spPr>
        <p:txBody>
          <a:bodyPr/>
          <a:lstStyle>
            <a:lvl1pPr marL="0" indent="0" algn="ctr">
              <a:buNone/>
              <a:defRPr sz="1351"/>
            </a:lvl1pPr>
            <a:lvl2pPr marL="257404" indent="0" algn="ctr">
              <a:buNone/>
              <a:defRPr sz="1126"/>
            </a:lvl2pPr>
            <a:lvl3pPr marL="514807" indent="0" algn="ctr">
              <a:buNone/>
              <a:defRPr sz="1013"/>
            </a:lvl3pPr>
            <a:lvl4pPr marL="772211" indent="0" algn="ctr">
              <a:buNone/>
              <a:defRPr sz="901"/>
            </a:lvl4pPr>
            <a:lvl5pPr marL="1029614" indent="0" algn="ctr">
              <a:buNone/>
              <a:defRPr sz="901"/>
            </a:lvl5pPr>
            <a:lvl6pPr marL="1287018" indent="0" algn="ctr">
              <a:buNone/>
              <a:defRPr sz="901"/>
            </a:lvl6pPr>
            <a:lvl7pPr marL="1544422" indent="0" algn="ctr">
              <a:buNone/>
              <a:defRPr sz="901"/>
            </a:lvl7pPr>
            <a:lvl8pPr marL="1801825" indent="0" algn="ctr">
              <a:buNone/>
              <a:defRPr sz="901"/>
            </a:lvl8pPr>
            <a:lvl9pPr marL="2059229" indent="0" algn="ctr">
              <a:buNone/>
              <a:defRPr sz="90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D527-0A50-E347-A3E5-EE92ED84BDA6}" type="datetimeFigureOut">
              <a:rPr lang="en-US" smtClean="0"/>
              <a:t>8/29/22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AB42-D609-1347-9A4C-17CD34970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199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D527-0A50-E347-A3E5-EE92ED84BDA6}" type="datetimeFigureOut">
              <a:rPr lang="en-US" smtClean="0"/>
              <a:t>8/29/22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AB42-D609-1347-9A4C-17CD34970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897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84226" y="486834"/>
            <a:ext cx="1110094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3944" y="486834"/>
            <a:ext cx="3265929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D527-0A50-E347-A3E5-EE92ED84BDA6}" type="datetimeFigureOut">
              <a:rPr lang="en-US" smtClean="0"/>
              <a:t>8/29/22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AB42-D609-1347-9A4C-17CD34970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617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D527-0A50-E347-A3E5-EE92ED84BDA6}" type="datetimeFigureOut">
              <a:rPr lang="en-US" smtClean="0"/>
              <a:t>8/29/22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AB42-D609-1347-9A4C-17CD34970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994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262" y="2279653"/>
            <a:ext cx="4440377" cy="3803649"/>
          </a:xfrm>
        </p:spPr>
        <p:txBody>
          <a:bodyPr anchor="b"/>
          <a:lstStyle>
            <a:lvl1pPr>
              <a:defRPr sz="33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1262" y="6119286"/>
            <a:ext cx="4440377" cy="2000249"/>
          </a:xfrm>
        </p:spPr>
        <p:txBody>
          <a:bodyPr/>
          <a:lstStyle>
            <a:lvl1pPr marL="0" indent="0">
              <a:buNone/>
              <a:defRPr sz="1351">
                <a:solidFill>
                  <a:schemeClr val="tx1"/>
                </a:solidFill>
              </a:defRPr>
            </a:lvl1pPr>
            <a:lvl2pPr marL="257404" indent="0">
              <a:buNone/>
              <a:defRPr sz="1126">
                <a:solidFill>
                  <a:schemeClr val="tx1">
                    <a:tint val="75000"/>
                  </a:schemeClr>
                </a:solidFill>
              </a:defRPr>
            </a:lvl2pPr>
            <a:lvl3pPr marL="514807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2211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4pPr>
            <a:lvl5pPr marL="1029614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5pPr>
            <a:lvl6pPr marL="1287018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6pPr>
            <a:lvl7pPr marL="1544422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7pPr>
            <a:lvl8pPr marL="1801825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8pPr>
            <a:lvl9pPr marL="2059229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D527-0A50-E347-A3E5-EE92ED84BDA6}" type="datetimeFigureOut">
              <a:rPr lang="en-US" smtClean="0"/>
              <a:t>8/29/22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AB42-D609-1347-9A4C-17CD34970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036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3943" y="2434167"/>
            <a:ext cx="2188012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6308" y="2434167"/>
            <a:ext cx="2188012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D527-0A50-E347-A3E5-EE92ED84BDA6}" type="datetimeFigureOut">
              <a:rPr lang="en-US" smtClean="0"/>
              <a:t>8/29/22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AB42-D609-1347-9A4C-17CD34970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208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614" y="486836"/>
            <a:ext cx="4440377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614" y="2241551"/>
            <a:ext cx="2177956" cy="1098549"/>
          </a:xfrm>
        </p:spPr>
        <p:txBody>
          <a:bodyPr anchor="b"/>
          <a:lstStyle>
            <a:lvl1pPr marL="0" indent="0">
              <a:buNone/>
              <a:defRPr sz="1351" b="1"/>
            </a:lvl1pPr>
            <a:lvl2pPr marL="257404" indent="0">
              <a:buNone/>
              <a:defRPr sz="1126" b="1"/>
            </a:lvl2pPr>
            <a:lvl3pPr marL="514807" indent="0">
              <a:buNone/>
              <a:defRPr sz="1013" b="1"/>
            </a:lvl3pPr>
            <a:lvl4pPr marL="772211" indent="0">
              <a:buNone/>
              <a:defRPr sz="901" b="1"/>
            </a:lvl4pPr>
            <a:lvl5pPr marL="1029614" indent="0">
              <a:buNone/>
              <a:defRPr sz="901" b="1"/>
            </a:lvl5pPr>
            <a:lvl6pPr marL="1287018" indent="0">
              <a:buNone/>
              <a:defRPr sz="901" b="1"/>
            </a:lvl6pPr>
            <a:lvl7pPr marL="1544422" indent="0">
              <a:buNone/>
              <a:defRPr sz="901" b="1"/>
            </a:lvl7pPr>
            <a:lvl8pPr marL="1801825" indent="0">
              <a:buNone/>
              <a:defRPr sz="901" b="1"/>
            </a:lvl8pPr>
            <a:lvl9pPr marL="2059229" indent="0">
              <a:buNone/>
              <a:defRPr sz="90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4614" y="3340100"/>
            <a:ext cx="2177956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6309" y="2241551"/>
            <a:ext cx="2188682" cy="1098549"/>
          </a:xfrm>
        </p:spPr>
        <p:txBody>
          <a:bodyPr anchor="b"/>
          <a:lstStyle>
            <a:lvl1pPr marL="0" indent="0">
              <a:buNone/>
              <a:defRPr sz="1351" b="1"/>
            </a:lvl1pPr>
            <a:lvl2pPr marL="257404" indent="0">
              <a:buNone/>
              <a:defRPr sz="1126" b="1"/>
            </a:lvl2pPr>
            <a:lvl3pPr marL="514807" indent="0">
              <a:buNone/>
              <a:defRPr sz="1013" b="1"/>
            </a:lvl3pPr>
            <a:lvl4pPr marL="772211" indent="0">
              <a:buNone/>
              <a:defRPr sz="901" b="1"/>
            </a:lvl4pPr>
            <a:lvl5pPr marL="1029614" indent="0">
              <a:buNone/>
              <a:defRPr sz="901" b="1"/>
            </a:lvl5pPr>
            <a:lvl6pPr marL="1287018" indent="0">
              <a:buNone/>
              <a:defRPr sz="901" b="1"/>
            </a:lvl6pPr>
            <a:lvl7pPr marL="1544422" indent="0">
              <a:buNone/>
              <a:defRPr sz="901" b="1"/>
            </a:lvl7pPr>
            <a:lvl8pPr marL="1801825" indent="0">
              <a:buNone/>
              <a:defRPr sz="901" b="1"/>
            </a:lvl8pPr>
            <a:lvl9pPr marL="2059229" indent="0">
              <a:buNone/>
              <a:defRPr sz="90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6309" y="3340100"/>
            <a:ext cx="2188682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D527-0A50-E347-A3E5-EE92ED84BDA6}" type="datetimeFigureOut">
              <a:rPr lang="en-US" smtClean="0"/>
              <a:t>8/29/22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AB42-D609-1347-9A4C-17CD34970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32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D527-0A50-E347-A3E5-EE92ED84BDA6}" type="datetimeFigureOut">
              <a:rPr lang="en-US" smtClean="0"/>
              <a:t>8/29/22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AB42-D609-1347-9A4C-17CD34970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380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D527-0A50-E347-A3E5-EE92ED84BDA6}" type="datetimeFigureOut">
              <a:rPr lang="en-US" smtClean="0"/>
              <a:t>8/29/22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AB42-D609-1347-9A4C-17CD34970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494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614" y="609600"/>
            <a:ext cx="1660449" cy="2133600"/>
          </a:xfrm>
        </p:spPr>
        <p:txBody>
          <a:bodyPr anchor="b"/>
          <a:lstStyle>
            <a:lvl1pPr>
              <a:defRPr sz="18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8682" y="1316569"/>
            <a:ext cx="2606308" cy="6498167"/>
          </a:xfrm>
        </p:spPr>
        <p:txBody>
          <a:bodyPr/>
          <a:lstStyle>
            <a:lvl1pPr>
              <a:defRPr sz="1802"/>
            </a:lvl1pPr>
            <a:lvl2pPr>
              <a:defRPr sz="1576"/>
            </a:lvl2pPr>
            <a:lvl3pPr>
              <a:defRPr sz="1351"/>
            </a:lvl3pPr>
            <a:lvl4pPr>
              <a:defRPr sz="1126"/>
            </a:lvl4pPr>
            <a:lvl5pPr>
              <a:defRPr sz="1126"/>
            </a:lvl5pPr>
            <a:lvl6pPr>
              <a:defRPr sz="1126"/>
            </a:lvl6pPr>
            <a:lvl7pPr>
              <a:defRPr sz="1126"/>
            </a:lvl7pPr>
            <a:lvl8pPr>
              <a:defRPr sz="1126"/>
            </a:lvl8pPr>
            <a:lvl9pPr>
              <a:defRPr sz="112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614" y="2743200"/>
            <a:ext cx="1660449" cy="5082117"/>
          </a:xfrm>
        </p:spPr>
        <p:txBody>
          <a:bodyPr/>
          <a:lstStyle>
            <a:lvl1pPr marL="0" indent="0">
              <a:buNone/>
              <a:defRPr sz="901"/>
            </a:lvl1pPr>
            <a:lvl2pPr marL="257404" indent="0">
              <a:buNone/>
              <a:defRPr sz="788"/>
            </a:lvl2pPr>
            <a:lvl3pPr marL="514807" indent="0">
              <a:buNone/>
              <a:defRPr sz="676"/>
            </a:lvl3pPr>
            <a:lvl4pPr marL="772211" indent="0">
              <a:buNone/>
              <a:defRPr sz="563"/>
            </a:lvl4pPr>
            <a:lvl5pPr marL="1029614" indent="0">
              <a:buNone/>
              <a:defRPr sz="563"/>
            </a:lvl5pPr>
            <a:lvl6pPr marL="1287018" indent="0">
              <a:buNone/>
              <a:defRPr sz="563"/>
            </a:lvl6pPr>
            <a:lvl7pPr marL="1544422" indent="0">
              <a:buNone/>
              <a:defRPr sz="563"/>
            </a:lvl7pPr>
            <a:lvl8pPr marL="1801825" indent="0">
              <a:buNone/>
              <a:defRPr sz="563"/>
            </a:lvl8pPr>
            <a:lvl9pPr marL="2059229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D527-0A50-E347-A3E5-EE92ED84BDA6}" type="datetimeFigureOut">
              <a:rPr lang="en-US" smtClean="0"/>
              <a:t>8/29/22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AB42-D609-1347-9A4C-17CD34970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870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614" y="609600"/>
            <a:ext cx="1660449" cy="2133600"/>
          </a:xfrm>
        </p:spPr>
        <p:txBody>
          <a:bodyPr anchor="b"/>
          <a:lstStyle>
            <a:lvl1pPr>
              <a:defRPr sz="18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88682" y="1316569"/>
            <a:ext cx="2606308" cy="6498167"/>
          </a:xfrm>
        </p:spPr>
        <p:txBody>
          <a:bodyPr anchor="t"/>
          <a:lstStyle>
            <a:lvl1pPr marL="0" indent="0">
              <a:buNone/>
              <a:defRPr sz="1802"/>
            </a:lvl1pPr>
            <a:lvl2pPr marL="257404" indent="0">
              <a:buNone/>
              <a:defRPr sz="1576"/>
            </a:lvl2pPr>
            <a:lvl3pPr marL="514807" indent="0">
              <a:buNone/>
              <a:defRPr sz="1351"/>
            </a:lvl3pPr>
            <a:lvl4pPr marL="772211" indent="0">
              <a:buNone/>
              <a:defRPr sz="1126"/>
            </a:lvl4pPr>
            <a:lvl5pPr marL="1029614" indent="0">
              <a:buNone/>
              <a:defRPr sz="1126"/>
            </a:lvl5pPr>
            <a:lvl6pPr marL="1287018" indent="0">
              <a:buNone/>
              <a:defRPr sz="1126"/>
            </a:lvl6pPr>
            <a:lvl7pPr marL="1544422" indent="0">
              <a:buNone/>
              <a:defRPr sz="1126"/>
            </a:lvl7pPr>
            <a:lvl8pPr marL="1801825" indent="0">
              <a:buNone/>
              <a:defRPr sz="1126"/>
            </a:lvl8pPr>
            <a:lvl9pPr marL="2059229" indent="0">
              <a:buNone/>
              <a:defRPr sz="112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614" y="2743200"/>
            <a:ext cx="1660449" cy="5082117"/>
          </a:xfrm>
        </p:spPr>
        <p:txBody>
          <a:bodyPr/>
          <a:lstStyle>
            <a:lvl1pPr marL="0" indent="0">
              <a:buNone/>
              <a:defRPr sz="901"/>
            </a:lvl1pPr>
            <a:lvl2pPr marL="257404" indent="0">
              <a:buNone/>
              <a:defRPr sz="788"/>
            </a:lvl2pPr>
            <a:lvl3pPr marL="514807" indent="0">
              <a:buNone/>
              <a:defRPr sz="676"/>
            </a:lvl3pPr>
            <a:lvl4pPr marL="772211" indent="0">
              <a:buNone/>
              <a:defRPr sz="563"/>
            </a:lvl4pPr>
            <a:lvl5pPr marL="1029614" indent="0">
              <a:buNone/>
              <a:defRPr sz="563"/>
            </a:lvl5pPr>
            <a:lvl6pPr marL="1287018" indent="0">
              <a:buNone/>
              <a:defRPr sz="563"/>
            </a:lvl6pPr>
            <a:lvl7pPr marL="1544422" indent="0">
              <a:buNone/>
              <a:defRPr sz="563"/>
            </a:lvl7pPr>
            <a:lvl8pPr marL="1801825" indent="0">
              <a:buNone/>
              <a:defRPr sz="563"/>
            </a:lvl8pPr>
            <a:lvl9pPr marL="2059229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D527-0A50-E347-A3E5-EE92ED84BDA6}" type="datetimeFigureOut">
              <a:rPr lang="en-US" smtClean="0"/>
              <a:t>8/29/22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AB42-D609-1347-9A4C-17CD34970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567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943" y="486836"/>
            <a:ext cx="4440377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943" y="2434167"/>
            <a:ext cx="4440377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943" y="8475136"/>
            <a:ext cx="1158359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DD527-0A50-E347-A3E5-EE92ED84BDA6}" type="datetimeFigureOut">
              <a:rPr lang="en-US" smtClean="0"/>
              <a:t>8/29/22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5362" y="8475136"/>
            <a:ext cx="1737539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5961" y="8475136"/>
            <a:ext cx="1158359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32AB42-D609-1347-9A4C-17CD34970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001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14807" rtl="0" eaLnBrk="1" latinLnBrk="0" hangingPunct="1">
        <a:lnSpc>
          <a:spcPct val="90000"/>
        </a:lnSpc>
        <a:spcBef>
          <a:spcPct val="0"/>
        </a:spcBef>
        <a:buNone/>
        <a:defRPr sz="247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702" indent="-128702" algn="l" defTabSz="514807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6" kern="1200">
          <a:solidFill>
            <a:schemeClr val="tx1"/>
          </a:solidFill>
          <a:latin typeface="+mn-lt"/>
          <a:ea typeface="+mn-ea"/>
          <a:cs typeface="+mn-cs"/>
        </a:defRPr>
      </a:lvl1pPr>
      <a:lvl2pPr marL="386105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43509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126" kern="1200">
          <a:solidFill>
            <a:schemeClr val="tx1"/>
          </a:solidFill>
          <a:latin typeface="+mn-lt"/>
          <a:ea typeface="+mn-ea"/>
          <a:cs typeface="+mn-cs"/>
        </a:defRPr>
      </a:lvl3pPr>
      <a:lvl4pPr marL="900913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8316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5720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3123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30527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7931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404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807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2211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9614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7018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4422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1825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9229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3149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>
            <a:extLst>
              <a:ext uri="{FF2B5EF4-FFF2-40B4-BE49-F238E27FC236}">
                <a16:creationId xmlns:a16="http://schemas.microsoft.com/office/drawing/2014/main" id="{CC1D47E3-F93F-F846-8EF5-45DCBEA348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4382" y="8008883"/>
            <a:ext cx="261494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Communiquez</a:t>
            </a:r>
            <a:r>
              <a:rPr lang="en-US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 avec le </a:t>
            </a:r>
            <a:r>
              <a:rPr lang="en-US" alt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département</a:t>
            </a:r>
            <a:r>
              <a:rPr lang="en-US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 des services de restauration pour plus de </a:t>
            </a:r>
            <a:r>
              <a:rPr lang="en-US" alt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détails</a:t>
            </a:r>
            <a:r>
              <a:rPr lang="en-US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3" name="Text Box 12">
            <a:extLst>
              <a:ext uri="{FF2B5EF4-FFF2-40B4-BE49-F238E27FC236}">
                <a16:creationId xmlns:a16="http://schemas.microsoft.com/office/drawing/2014/main" id="{DDA44DF5-C669-EC44-838A-639E58397B7A}"/>
              </a:ext>
            </a:extLst>
          </p:cNvPr>
          <p:cNvSpPr txBox="1"/>
          <p:nvPr/>
        </p:nvSpPr>
        <p:spPr>
          <a:xfrm>
            <a:off x="254383" y="3864539"/>
            <a:ext cx="4144196" cy="116899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2400" b="1" dirty="0">
                <a:solidFill>
                  <a:srgbClr val="4FA245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GOÛTEZ </a:t>
            </a:r>
            <a:r>
              <a:rPr lang="en-US" sz="2400" b="1" dirty="0" err="1">
                <a:solidFill>
                  <a:srgbClr val="4FA245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À</a:t>
            </a:r>
            <a:r>
              <a:rPr lang="en-US" sz="2400" b="1" dirty="0">
                <a:solidFill>
                  <a:srgbClr val="4FA245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L’AVENIR... DE LA CUISINE DÉLICIEUSE ET DURABLE</a:t>
            </a:r>
          </a:p>
        </p:txBody>
      </p:sp>
      <p:sp>
        <p:nvSpPr>
          <p:cNvPr id="4" name="Text Box 1">
            <a:extLst>
              <a:ext uri="{FF2B5EF4-FFF2-40B4-BE49-F238E27FC236}">
                <a16:creationId xmlns:a16="http://schemas.microsoft.com/office/drawing/2014/main" id="{3CF12170-3086-5045-8707-A1CEFF92C289}"/>
              </a:ext>
            </a:extLst>
          </p:cNvPr>
          <p:cNvSpPr txBox="1"/>
          <p:nvPr/>
        </p:nvSpPr>
        <p:spPr>
          <a:xfrm>
            <a:off x="254383" y="5168348"/>
            <a:ext cx="4370626" cy="137822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 err="1">
                <a:solidFill>
                  <a:srgbClr val="221E1F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Joignez-vous</a:t>
            </a:r>
            <a:r>
              <a:rPr lang="en-US" dirty="0">
                <a:solidFill>
                  <a:srgbClr val="221E1F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21E1F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à</a:t>
            </a:r>
            <a:r>
              <a:rPr lang="en-US" dirty="0">
                <a:solidFill>
                  <a:srgbClr val="221E1F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nous </a:t>
            </a:r>
            <a:r>
              <a:rPr lang="en-US" dirty="0" err="1">
                <a:solidFill>
                  <a:srgbClr val="221E1F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à</a:t>
            </a:r>
            <a:r>
              <a:rPr lang="en-US" dirty="0">
                <a:solidFill>
                  <a:srgbClr val="221E1F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[INSERT LOCATION] le [INSERT DAY/DATE] </a:t>
            </a:r>
            <a:r>
              <a:rPr lang="en-US" dirty="0" err="1">
                <a:solidFill>
                  <a:srgbClr val="221E1F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à</a:t>
            </a:r>
            <a:r>
              <a:rPr lang="en-US" dirty="0">
                <a:solidFill>
                  <a:srgbClr val="221E1F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[INSERT TIME].</a:t>
            </a:r>
          </a:p>
          <a:p>
            <a:r>
              <a:rPr lang="en-US" dirty="0" err="1">
                <a:solidFill>
                  <a:srgbClr val="221E1F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Profitez</a:t>
            </a:r>
            <a:r>
              <a:rPr lang="en-US" dirty="0">
                <a:solidFill>
                  <a:srgbClr val="221E1F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de [INSERT MENU ITEMS HERE]</a:t>
            </a:r>
          </a:p>
          <a:p>
            <a:r>
              <a:rPr lang="en-US" dirty="0">
                <a:solidFill>
                  <a:srgbClr val="221E1F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De plus...</a:t>
            </a:r>
          </a:p>
          <a:p>
            <a:r>
              <a:rPr lang="en-US" dirty="0">
                <a:solidFill>
                  <a:srgbClr val="221E1F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[INSERT EVENT HIGHLIGHT HERE]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solidFill>
                  <a:srgbClr val="221E1F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[INSERT EVENT HIGHLIGHT HERE]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sz="12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2427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>
            <a:extLst>
              <a:ext uri="{FF2B5EF4-FFF2-40B4-BE49-F238E27FC236}">
                <a16:creationId xmlns:a16="http://schemas.microsoft.com/office/drawing/2014/main" id="{C9894077-E040-F34C-A38F-4399FC06B1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4383" y="8062416"/>
            <a:ext cx="26307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Communiquez</a:t>
            </a:r>
            <a:r>
              <a:rPr lang="en-US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 avec le </a:t>
            </a:r>
            <a:r>
              <a:rPr lang="en-US" alt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département</a:t>
            </a:r>
            <a:r>
              <a:rPr lang="en-US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 des services de restauration pour plus de </a:t>
            </a:r>
            <a:r>
              <a:rPr lang="en-US" alt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détails</a:t>
            </a:r>
            <a:r>
              <a:rPr lang="en-US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3" name="Text Box 12">
            <a:extLst>
              <a:ext uri="{FF2B5EF4-FFF2-40B4-BE49-F238E27FC236}">
                <a16:creationId xmlns:a16="http://schemas.microsoft.com/office/drawing/2014/main" id="{DEEDCFC6-061B-F54E-BF35-DDE4FF571127}"/>
              </a:ext>
            </a:extLst>
          </p:cNvPr>
          <p:cNvSpPr txBox="1"/>
          <p:nvPr/>
        </p:nvSpPr>
        <p:spPr>
          <a:xfrm>
            <a:off x="254383" y="4110467"/>
            <a:ext cx="4370626" cy="92306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2400" b="1" dirty="0">
                <a:solidFill>
                  <a:srgbClr val="FFFF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[INSERT NUMBER OF DAYS] JOURS RESTANTS ! </a:t>
            </a:r>
            <a:r>
              <a:rPr lang="en-US" sz="2400" dirty="0">
                <a:solidFill>
                  <a:srgbClr val="FFFF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4" name="Text Box 1">
            <a:extLst>
              <a:ext uri="{FF2B5EF4-FFF2-40B4-BE49-F238E27FC236}">
                <a16:creationId xmlns:a16="http://schemas.microsoft.com/office/drawing/2014/main" id="{3C93BA02-76C3-0F41-842A-A8CC2908CA10}"/>
              </a:ext>
            </a:extLst>
          </p:cNvPr>
          <p:cNvSpPr txBox="1"/>
          <p:nvPr/>
        </p:nvSpPr>
        <p:spPr>
          <a:xfrm>
            <a:off x="254383" y="5033532"/>
            <a:ext cx="4370626" cy="234473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Arrêtez-vous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à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[INSERT LOCATION] le [INSERT DAY/DATE] pour un souper tropical </a:t>
            </a:r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d’inspiration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brésilienne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avec tout, des </a:t>
            </a:r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viandes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grillées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aux </a:t>
            </a:r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bananes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sucrées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frites et </a:t>
            </a:r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autres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plats </a:t>
            </a:r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délicieux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, y </a:t>
            </a:r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compris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[INSERT SAMPLE MENU ITEMS].</a:t>
            </a:r>
          </a:p>
          <a:p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Communiquez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avec le </a:t>
            </a:r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département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des services de restauration pour plus de </a:t>
            </a:r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détails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752937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>
            <a:extLst>
              <a:ext uri="{FF2B5EF4-FFF2-40B4-BE49-F238E27FC236}">
                <a16:creationId xmlns:a16="http://schemas.microsoft.com/office/drawing/2014/main" id="{F0144D0A-B0AA-6B44-ACE7-94E46F4A59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4383" y="8068938"/>
            <a:ext cx="26307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Communiquez</a:t>
            </a:r>
            <a:r>
              <a:rPr lang="en-US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 avec le </a:t>
            </a:r>
            <a:r>
              <a:rPr lang="en-US" alt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département</a:t>
            </a:r>
            <a:r>
              <a:rPr lang="en-US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 des services de restauration pour plus de </a:t>
            </a:r>
            <a:r>
              <a:rPr lang="en-US" alt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détails</a:t>
            </a:r>
            <a:r>
              <a:rPr lang="en-US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3" name="Text Box 12">
            <a:extLst>
              <a:ext uri="{FF2B5EF4-FFF2-40B4-BE49-F238E27FC236}">
                <a16:creationId xmlns:a16="http://schemas.microsoft.com/office/drawing/2014/main" id="{C99D52A1-54FA-CE4A-B81C-F6AE68D804EF}"/>
              </a:ext>
            </a:extLst>
          </p:cNvPr>
          <p:cNvSpPr txBox="1"/>
          <p:nvPr/>
        </p:nvSpPr>
        <p:spPr>
          <a:xfrm>
            <a:off x="254383" y="4110467"/>
            <a:ext cx="3694765" cy="92306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2400" b="1" dirty="0">
                <a:solidFill>
                  <a:srgbClr val="FFFF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VOUS VOUS SENTEZ FRUITÉ ?</a:t>
            </a:r>
          </a:p>
          <a:p>
            <a:pPr algn="ctr"/>
            <a:r>
              <a:rPr lang="en-US" sz="2400" dirty="0">
                <a:solidFill>
                  <a:srgbClr val="FFFF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4" name="Text Box 1">
            <a:extLst>
              <a:ext uri="{FF2B5EF4-FFF2-40B4-BE49-F238E27FC236}">
                <a16:creationId xmlns:a16="http://schemas.microsoft.com/office/drawing/2014/main" id="{25322AAF-DF3F-CE4A-82A0-2218B0385895}"/>
              </a:ext>
            </a:extLst>
          </p:cNvPr>
          <p:cNvSpPr txBox="1"/>
          <p:nvPr/>
        </p:nvSpPr>
        <p:spPr>
          <a:xfrm>
            <a:off x="254383" y="4918841"/>
            <a:ext cx="4396446" cy="197457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Joignez-vous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à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nous </a:t>
            </a:r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à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[INSERT LOCATION] le [INSERT DAY/DATE] pour </a:t>
            </a:r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voir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pourquoi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nos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jus frais et </a:t>
            </a:r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nos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smoothies </a:t>
            </a:r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sont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«∘</a:t>
            </a:r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bananement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 » bons ! </a:t>
            </a:r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Essayez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certains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de </a:t>
            </a:r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ces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mélanges </a:t>
            </a:r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créatifs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pour </a:t>
            </a:r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avoir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de </a:t>
            </a:r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l’énergie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toute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la </a:t>
            </a:r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journée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 : [INSERT SAMPLE MENU ITEMS].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001540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>
            <a:extLst>
              <a:ext uri="{FF2B5EF4-FFF2-40B4-BE49-F238E27FC236}">
                <a16:creationId xmlns:a16="http://schemas.microsoft.com/office/drawing/2014/main" id="{A092E474-F28F-5B4D-90CF-C47010491E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4383" y="8062416"/>
            <a:ext cx="253611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Communiquez</a:t>
            </a:r>
            <a:r>
              <a:rPr lang="en-US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 avec le </a:t>
            </a:r>
            <a:r>
              <a:rPr lang="en-US" alt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département</a:t>
            </a:r>
            <a:r>
              <a:rPr lang="en-US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 des services de restauration pour plus de </a:t>
            </a:r>
            <a:r>
              <a:rPr lang="en-US" alt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détails</a:t>
            </a:r>
            <a:r>
              <a:rPr lang="en-US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3" name="Text Box 12">
            <a:extLst>
              <a:ext uri="{FF2B5EF4-FFF2-40B4-BE49-F238E27FC236}">
                <a16:creationId xmlns:a16="http://schemas.microsoft.com/office/drawing/2014/main" id="{3BDF38D7-CFCA-F647-B953-118CB10F5973}"/>
              </a:ext>
            </a:extLst>
          </p:cNvPr>
          <p:cNvSpPr txBox="1"/>
          <p:nvPr/>
        </p:nvSpPr>
        <p:spPr>
          <a:xfrm>
            <a:off x="254383" y="4110467"/>
            <a:ext cx="3907714" cy="92306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2400" b="1" dirty="0">
                <a:solidFill>
                  <a:srgbClr val="FEF1D2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AVEZ-VOUS DIT DÉSERT OU DESSERT ?</a:t>
            </a:r>
          </a:p>
          <a:p>
            <a:pPr algn="ctr"/>
            <a:r>
              <a:rPr lang="en-US" sz="2000" dirty="0">
                <a:solidFill>
                  <a:srgbClr val="FEF1D2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sz="2400" dirty="0">
              <a:solidFill>
                <a:srgbClr val="FEF1D2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400" dirty="0">
                <a:solidFill>
                  <a:srgbClr val="FEF1D2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sz="2400" dirty="0">
              <a:solidFill>
                <a:srgbClr val="FEF1D2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 Box 1">
            <a:extLst>
              <a:ext uri="{FF2B5EF4-FFF2-40B4-BE49-F238E27FC236}">
                <a16:creationId xmlns:a16="http://schemas.microsoft.com/office/drawing/2014/main" id="{CA7775FE-3323-574C-8A5B-819DCF2E0264}"/>
              </a:ext>
            </a:extLst>
          </p:cNvPr>
          <p:cNvSpPr txBox="1"/>
          <p:nvPr/>
        </p:nvSpPr>
        <p:spPr>
          <a:xfrm>
            <a:off x="254383" y="5033532"/>
            <a:ext cx="4370626" cy="1513042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6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Joignez-vous</a:t>
            </a:r>
            <a:r>
              <a:rPr lang="en-US" sz="16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à</a:t>
            </a:r>
            <a:r>
              <a:rPr lang="en-US" sz="16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nous le [INSERT DAY/DATE] </a:t>
            </a:r>
            <a:r>
              <a:rPr lang="en-US" sz="16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à</a:t>
            </a:r>
            <a:r>
              <a:rPr lang="en-US" sz="16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[INSERT LOCATION] pour </a:t>
            </a:r>
            <a:r>
              <a:rPr lang="en-US" sz="16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mettre</a:t>
            </a:r>
            <a:r>
              <a:rPr lang="en-US" sz="16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en</a:t>
            </a:r>
            <a:r>
              <a:rPr lang="en-US" sz="16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pot et </a:t>
            </a:r>
            <a:r>
              <a:rPr lang="en-US" sz="16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décorer</a:t>
            </a:r>
            <a:r>
              <a:rPr lang="en-US" sz="16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votre</a:t>
            </a:r>
            <a:r>
              <a:rPr lang="en-US" sz="16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propre succulent et essayer de </a:t>
            </a:r>
            <a:r>
              <a:rPr lang="en-US" sz="16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délicieux</a:t>
            </a:r>
            <a:r>
              <a:rPr lang="en-US" sz="16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superaliments</a:t>
            </a:r>
            <a:r>
              <a:rPr lang="en-US" sz="16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tropicaux</a:t>
            </a:r>
            <a:r>
              <a:rPr lang="en-US" sz="16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comme</a:t>
            </a:r>
            <a:r>
              <a:rPr lang="en-US" sz="16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les </a:t>
            </a:r>
            <a:r>
              <a:rPr lang="en-US" sz="16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salades</a:t>
            </a:r>
            <a:r>
              <a:rPr lang="en-US" sz="16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d’avocat</a:t>
            </a:r>
            <a:r>
              <a:rPr lang="en-US" sz="16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et de chou </a:t>
            </a:r>
            <a:r>
              <a:rPr lang="en-US" sz="16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frisé</a:t>
            </a:r>
            <a:r>
              <a:rPr lang="en-US" sz="16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, les </a:t>
            </a:r>
            <a:r>
              <a:rPr lang="en-US" sz="1600" b="1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bols</a:t>
            </a:r>
            <a:r>
              <a:rPr lang="en-US" sz="1600" b="1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équilibrés</a:t>
            </a:r>
            <a:r>
              <a:rPr lang="en-US" sz="1600" b="1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et les smoothies </a:t>
            </a:r>
            <a:r>
              <a:rPr lang="en-US" sz="16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à</a:t>
            </a:r>
            <a:r>
              <a:rPr lang="en-US" sz="16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l’açaï</a:t>
            </a:r>
            <a:r>
              <a:rPr lang="en-US" sz="16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aux </a:t>
            </a:r>
            <a:r>
              <a:rPr lang="en-US" sz="16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bleuets</a:t>
            </a:r>
            <a:r>
              <a:rPr lang="en-US" sz="16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US" dirty="0">
              <a:solidFill>
                <a:schemeClr val="bg1"/>
              </a:solidFill>
              <a:latin typeface="Calibri Light" panose="020F030202020403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sz="16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[INSERT EVENT HIGHLIGHTS HERE]</a:t>
            </a:r>
            <a:endParaRPr lang="en-US" sz="1600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sz="16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[INSERT MENU HIGHLIGHTS HERE]</a:t>
            </a:r>
            <a:endParaRPr lang="en-US" sz="1600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sz="1600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endParaRPr lang="en-US" sz="1600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0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sz="1600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173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>
            <a:extLst>
              <a:ext uri="{FF2B5EF4-FFF2-40B4-BE49-F238E27FC236}">
                <a16:creationId xmlns:a16="http://schemas.microsoft.com/office/drawing/2014/main" id="{E7418351-0365-7144-AC3E-3ED8D4F17A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4383" y="8062416"/>
            <a:ext cx="26307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Communiquez</a:t>
            </a:r>
            <a:r>
              <a:rPr lang="en-US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 avec le </a:t>
            </a:r>
            <a:r>
              <a:rPr lang="en-US" alt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département</a:t>
            </a:r>
            <a:r>
              <a:rPr lang="en-US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 des services de restauration pour plus de </a:t>
            </a:r>
            <a:r>
              <a:rPr lang="en-US" alt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détails</a:t>
            </a:r>
            <a:r>
              <a:rPr lang="en-US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3" name="Text Box 12">
            <a:extLst>
              <a:ext uri="{FF2B5EF4-FFF2-40B4-BE49-F238E27FC236}">
                <a16:creationId xmlns:a16="http://schemas.microsoft.com/office/drawing/2014/main" id="{BA70D1B9-ED06-D841-81FE-FF31860FB321}"/>
              </a:ext>
            </a:extLst>
          </p:cNvPr>
          <p:cNvSpPr txBox="1"/>
          <p:nvPr/>
        </p:nvSpPr>
        <p:spPr>
          <a:xfrm>
            <a:off x="254383" y="3834152"/>
            <a:ext cx="3694765" cy="92306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2400" b="1" dirty="0">
                <a:solidFill>
                  <a:srgbClr val="2B3B4D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OBTENIR LE TIMBRE D’APPROBATION</a:t>
            </a:r>
          </a:p>
        </p:txBody>
      </p:sp>
      <p:sp>
        <p:nvSpPr>
          <p:cNvPr id="4" name="Text Box 1">
            <a:extLst>
              <a:ext uri="{FF2B5EF4-FFF2-40B4-BE49-F238E27FC236}">
                <a16:creationId xmlns:a16="http://schemas.microsoft.com/office/drawing/2014/main" id="{FD0F31DF-61CB-714B-8C9A-93D62F94BD46}"/>
              </a:ext>
            </a:extLst>
          </p:cNvPr>
          <p:cNvSpPr txBox="1"/>
          <p:nvPr/>
        </p:nvSpPr>
        <p:spPr>
          <a:xfrm>
            <a:off x="254383" y="4572000"/>
            <a:ext cx="4370626" cy="1513042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Obtenez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vos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passeports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thématiques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et </a:t>
            </a:r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apprenez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comment </a:t>
            </a:r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obtenir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vos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« timbres », </a:t>
            </a:r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en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plus de profiter des items vedettes de menu </a:t>
            </a:r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savoureux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comme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[INSERT SAMPLE MENU ITEMS].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30347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>
            <a:extLst>
              <a:ext uri="{FF2B5EF4-FFF2-40B4-BE49-F238E27FC236}">
                <a16:creationId xmlns:a16="http://schemas.microsoft.com/office/drawing/2014/main" id="{85669B78-154B-A741-9F3F-C68F412253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4383" y="8062416"/>
            <a:ext cx="25676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S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Communiquez</a:t>
            </a:r>
            <a:r>
              <a:rPr lang="en-US" alt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avec le </a:t>
            </a:r>
            <a:r>
              <a:rPr lang="en-US" altLang="en-US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département</a:t>
            </a:r>
            <a:r>
              <a:rPr lang="en-US" alt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des services de restauration pour plus de </a:t>
            </a:r>
            <a:r>
              <a:rPr lang="en-US" altLang="en-US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détails</a:t>
            </a:r>
            <a:r>
              <a:rPr lang="en-US" alt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3" name="Text Box 12">
            <a:extLst>
              <a:ext uri="{FF2B5EF4-FFF2-40B4-BE49-F238E27FC236}">
                <a16:creationId xmlns:a16="http://schemas.microsoft.com/office/drawing/2014/main" id="{9E06C682-0BF3-E345-A568-5DA0342DC4CD}"/>
              </a:ext>
            </a:extLst>
          </p:cNvPr>
          <p:cNvSpPr txBox="1"/>
          <p:nvPr/>
        </p:nvSpPr>
        <p:spPr>
          <a:xfrm>
            <a:off x="254383" y="4110467"/>
            <a:ext cx="4370626" cy="92306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2400" b="1" dirty="0">
                <a:solidFill>
                  <a:srgbClr val="92D05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PROFITEZ DE FABULEUSES SUCRERIES ÉQUITABLES !</a:t>
            </a:r>
          </a:p>
        </p:txBody>
      </p:sp>
      <p:sp>
        <p:nvSpPr>
          <p:cNvPr id="4" name="Text Box 1">
            <a:extLst>
              <a:ext uri="{FF2B5EF4-FFF2-40B4-BE49-F238E27FC236}">
                <a16:creationId xmlns:a16="http://schemas.microsoft.com/office/drawing/2014/main" id="{A917063C-40DE-BA48-9723-67070CD0B4F4}"/>
              </a:ext>
            </a:extLst>
          </p:cNvPr>
          <p:cNvSpPr txBox="1"/>
          <p:nvPr/>
        </p:nvSpPr>
        <p:spPr>
          <a:xfrm>
            <a:off x="254383" y="5033532"/>
            <a:ext cx="4370626" cy="236049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Découvrez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l’engagement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de </a:t>
            </a:r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notre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campus </a:t>
            </a:r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envers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l’approvisionnement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équitable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et </a:t>
            </a:r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goûtez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à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de </a:t>
            </a:r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délicieuses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gâteries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lors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de la vente de </a:t>
            </a:r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pâtisseries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équitables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Savourez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des </a:t>
            </a:r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gâteries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comme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[INSERT SAMPLE MENU ITEMS] et plus encore. Le </a:t>
            </a:r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plaisir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commence le [INSERT END DAY/DATE] </a:t>
            </a:r>
            <a:r>
              <a:rPr lang="en-US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à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[INSERT LOCATION].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9825375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</TotalTime>
  <Words>419</Words>
  <Application>Microsoft Macintosh PowerPoint</Application>
  <PresentationFormat>Custom</PresentationFormat>
  <Paragraphs>36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Cambria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 Pugh</dc:creator>
  <cp:lastModifiedBy>Patricia Pugh</cp:lastModifiedBy>
  <cp:revision>5</cp:revision>
  <dcterms:created xsi:type="dcterms:W3CDTF">2022-06-02T18:59:59Z</dcterms:created>
  <dcterms:modified xsi:type="dcterms:W3CDTF">2022-08-29T13:25:31Z</dcterms:modified>
</cp:coreProperties>
</file>