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B4D"/>
    <a:srgbClr val="FEF1D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1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5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5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5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9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0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8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8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6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588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5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ABABC-4F33-E041-BC8D-64DBA05E2CCD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B4DE-2C99-D14C-8818-9925BC9F6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0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86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8" y="7160547"/>
            <a:ext cx="291409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035459"/>
            <a:ext cx="6873363" cy="181568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600" b="1" dirty="0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GOÛTEZ </a:t>
            </a:r>
            <a:r>
              <a:rPr lang="en-US" sz="3600" b="1" dirty="0" err="1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3600" b="1" dirty="0">
                <a:solidFill>
                  <a:srgbClr val="4FA245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L’AVENIR... DE LA CUISINE DÉLICIEUSE ET DURABLE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90B1BDE9-0A35-A149-95D0-D0053EEBA2D7}"/>
              </a:ext>
            </a:extLst>
          </p:cNvPr>
          <p:cNvSpPr txBox="1"/>
          <p:nvPr/>
        </p:nvSpPr>
        <p:spPr>
          <a:xfrm>
            <a:off x="6562417" y="2855858"/>
            <a:ext cx="6873363" cy="32942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</a:t>
            </a:r>
            <a:r>
              <a:rPr lang="en-US" sz="2800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</a:t>
            </a:r>
            <a:r>
              <a:rPr lang="en-US" sz="2800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TIME].</a:t>
            </a:r>
          </a:p>
          <a:p>
            <a:r>
              <a:rPr lang="en-US" sz="2800" dirty="0" err="1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Profitez</a:t>
            </a:r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[INSERT MENU ITEMS HERE]</a:t>
            </a:r>
          </a:p>
          <a:p>
            <a:r>
              <a:rPr lang="en-US" sz="2800" dirty="0">
                <a:solidFill>
                  <a:srgbClr val="221E1F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De plus...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221E1F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 HERE]</a:t>
            </a:r>
            <a:endParaRPr lang="en-US" sz="2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221E1F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 HERE]</a:t>
            </a:r>
            <a:endParaRPr lang="en-US" sz="2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13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9" y="7160547"/>
            <a:ext cx="28309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219200"/>
            <a:ext cx="6873363" cy="163194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NUMBER OF DAYS] JOURS RESTANTS ! </a:t>
            </a:r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24707962-C162-1B4C-AEF8-A83E767245A4}"/>
              </a:ext>
            </a:extLst>
          </p:cNvPr>
          <p:cNvSpPr txBox="1"/>
          <p:nvPr/>
        </p:nvSpPr>
        <p:spPr>
          <a:xfrm>
            <a:off x="6562417" y="2851148"/>
            <a:ext cx="6873363" cy="38075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Arrêtez-vous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pour un souper tropical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d’inspiration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brésilienne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tout, des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viandes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grillées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aux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bananes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sucrées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frites et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autres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plats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délicieux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y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compris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ITEMS].</a:t>
            </a:r>
          </a:p>
        </p:txBody>
      </p:sp>
    </p:spTree>
    <p:extLst>
      <p:ext uri="{BB962C8B-B14F-4D97-AF65-F5344CB8AC3E}">
        <p14:creationId xmlns:p14="http://schemas.microsoft.com/office/powerpoint/2010/main" val="158284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8" y="7160547"/>
            <a:ext cx="27810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219200"/>
            <a:ext cx="6873363" cy="84406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 VOUS SENTEZ FRUITÉ ?</a:t>
            </a:r>
          </a:p>
          <a:p>
            <a:pPr algn="ctr"/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24707962-C162-1B4C-AEF8-A83E767245A4}"/>
              </a:ext>
            </a:extLst>
          </p:cNvPr>
          <p:cNvSpPr txBox="1"/>
          <p:nvPr/>
        </p:nvSpPr>
        <p:spPr>
          <a:xfrm>
            <a:off x="6562417" y="2414954"/>
            <a:ext cx="6873363" cy="459544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le [INSERT DAY/DATE] pour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voir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pourquoi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jus frais et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smoothies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sont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«∘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bananement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» bons !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Essayez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certains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mélanges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créatifs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pour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avoir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l’énergie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toute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la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journée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: [INSERT SAMPLE MENU ITEMS].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464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8" y="7160547"/>
            <a:ext cx="2797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219200"/>
            <a:ext cx="6873363" cy="84406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600" b="1" dirty="0">
                <a:solidFill>
                  <a:srgbClr val="FEF1D2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AVEZ-VOUS DIT DÉSERT OU DESSERT ?</a:t>
            </a:r>
          </a:p>
          <a:p>
            <a:pPr algn="ctr"/>
            <a:r>
              <a:rPr lang="en-US" sz="3200" dirty="0">
                <a:solidFill>
                  <a:srgbClr val="FEF1D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solidFill>
                <a:srgbClr val="FEF1D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dirty="0">
                <a:solidFill>
                  <a:srgbClr val="FEF1D2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solidFill>
                <a:srgbClr val="FEF1D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24707962-C162-1B4C-AEF8-A83E767245A4}"/>
              </a:ext>
            </a:extLst>
          </p:cNvPr>
          <p:cNvSpPr txBox="1"/>
          <p:nvPr/>
        </p:nvSpPr>
        <p:spPr>
          <a:xfrm>
            <a:off x="6562417" y="2508738"/>
            <a:ext cx="6873363" cy="41499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nous le [INSERT DAY/DATE]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 pour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mettre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pot et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décorer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votre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propre succulent et essayer de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délicieux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superaliments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tropicaux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les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salades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d’avocat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de chou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frisé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les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bols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équilibrés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les smoothies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l’açaï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aux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bleuets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solidFill>
                <a:schemeClr val="bg1"/>
              </a:solidFill>
              <a:latin typeface="Calibri Light" panose="020F030202020403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HIGHLIGHTS HERE]</a:t>
            </a:r>
            <a:endParaRPr lang="en-US" sz="2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2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966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8" y="7160547"/>
            <a:ext cx="28309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219200"/>
            <a:ext cx="6873363" cy="84406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4000" b="1" dirty="0">
                <a:solidFill>
                  <a:srgbClr val="2B3B4D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OBTENIR LE TIMBRE D’APPROBATION</a:t>
            </a:r>
          </a:p>
        </p:txBody>
      </p:sp>
      <p:sp>
        <p:nvSpPr>
          <p:cNvPr id="5" name="Text Box 15">
            <a:extLst>
              <a:ext uri="{FF2B5EF4-FFF2-40B4-BE49-F238E27FC236}">
                <a16:creationId xmlns:a16="http://schemas.microsoft.com/office/drawing/2014/main" id="{9BAA466A-7ED1-9449-88A2-935B8D35CDA7}"/>
              </a:ext>
            </a:extLst>
          </p:cNvPr>
          <p:cNvSpPr txBox="1"/>
          <p:nvPr/>
        </p:nvSpPr>
        <p:spPr>
          <a:xfrm>
            <a:off x="6562415" y="2590800"/>
            <a:ext cx="7269963" cy="226255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passeports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thématiques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apprenez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comment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obtenir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« timbres »,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plus de profiter des items vedettes de menu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savoureux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ITEMS].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15B4B5-03F1-D342-A0DE-7F88220857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50119">
            <a:off x="6523454" y="4750074"/>
            <a:ext cx="3252773" cy="210473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4348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FCCD63-A344-FE47-A5A3-5E38B15E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18" y="7160547"/>
            <a:ext cx="28143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Communiquez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le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services de restauration pour plus de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82AD8574-CB60-5B44-99E2-BBBE23562995}"/>
              </a:ext>
            </a:extLst>
          </p:cNvPr>
          <p:cNvSpPr txBox="1"/>
          <p:nvPr/>
        </p:nvSpPr>
        <p:spPr>
          <a:xfrm>
            <a:off x="6562417" y="1219200"/>
            <a:ext cx="6621567" cy="128953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PROFITEZ DE FABULEUSES SUCRERIES ÉQUITABLES !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24707962-C162-1B4C-AEF8-A83E767245A4}"/>
              </a:ext>
            </a:extLst>
          </p:cNvPr>
          <p:cNvSpPr txBox="1"/>
          <p:nvPr/>
        </p:nvSpPr>
        <p:spPr>
          <a:xfrm>
            <a:off x="6562417" y="2508738"/>
            <a:ext cx="7059798" cy="34465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Découvrez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l’engagement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notre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campus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envers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l’approvisionnement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équitable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goûtez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délicieuses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gâteries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lors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la vente de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pâtisseries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équitables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Savourez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gâteries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comme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SAMPLE MENU ITEMS] et plus encore. Le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plaisir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commence le [INSERT END DAY/DATE] </a:t>
            </a:r>
            <a:r>
              <a:rPr lang="en-US" sz="2800" dirty="0" err="1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[INSERT LOCATION].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8559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406</Words>
  <Application>Microsoft Macintosh PowerPoint</Application>
  <PresentationFormat>Custom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6</cp:revision>
  <dcterms:created xsi:type="dcterms:W3CDTF">2022-06-02T18:40:11Z</dcterms:created>
  <dcterms:modified xsi:type="dcterms:W3CDTF">2022-08-29T13:26:03Z</dcterms:modified>
</cp:coreProperties>
</file>