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5148263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6327"/>
  </p:normalViewPr>
  <p:slideViewPr>
    <p:cSldViewPr snapToGrid="0" snapToObjects="1">
      <p:cViewPr varScale="1">
        <p:scale>
          <a:sx n="96" d="100"/>
          <a:sy n="96" d="100"/>
        </p:scale>
        <p:origin x="262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6120" y="1496484"/>
            <a:ext cx="4376024" cy="3183467"/>
          </a:xfrm>
        </p:spPr>
        <p:txBody>
          <a:bodyPr anchor="b"/>
          <a:lstStyle>
            <a:lvl1pPr algn="ctr">
              <a:defRPr sz="33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3533" y="4802717"/>
            <a:ext cx="3861197" cy="2207683"/>
          </a:xfrm>
        </p:spPr>
        <p:txBody>
          <a:bodyPr/>
          <a:lstStyle>
            <a:lvl1pPr marL="0" indent="0" algn="ctr">
              <a:buNone/>
              <a:defRPr sz="1351"/>
            </a:lvl1pPr>
            <a:lvl2pPr marL="257404" indent="0" algn="ctr">
              <a:buNone/>
              <a:defRPr sz="1126"/>
            </a:lvl2pPr>
            <a:lvl3pPr marL="514807" indent="0" algn="ctr">
              <a:buNone/>
              <a:defRPr sz="1013"/>
            </a:lvl3pPr>
            <a:lvl4pPr marL="772211" indent="0" algn="ctr">
              <a:buNone/>
              <a:defRPr sz="901"/>
            </a:lvl4pPr>
            <a:lvl5pPr marL="1029614" indent="0" algn="ctr">
              <a:buNone/>
              <a:defRPr sz="901"/>
            </a:lvl5pPr>
            <a:lvl6pPr marL="1287018" indent="0" algn="ctr">
              <a:buNone/>
              <a:defRPr sz="901"/>
            </a:lvl6pPr>
            <a:lvl7pPr marL="1544422" indent="0" algn="ctr">
              <a:buNone/>
              <a:defRPr sz="901"/>
            </a:lvl7pPr>
            <a:lvl8pPr marL="1801825" indent="0" algn="ctr">
              <a:buNone/>
              <a:defRPr sz="901"/>
            </a:lvl8pPr>
            <a:lvl9pPr marL="2059229" indent="0" algn="ctr">
              <a:buNone/>
              <a:defRPr sz="90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8/29/22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685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8/29/22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520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84226" y="486834"/>
            <a:ext cx="1110094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3944" y="486834"/>
            <a:ext cx="3265929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8/29/22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550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8/29/22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525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262" y="2279653"/>
            <a:ext cx="4440377" cy="3803649"/>
          </a:xfrm>
        </p:spPr>
        <p:txBody>
          <a:bodyPr anchor="b"/>
          <a:lstStyle>
            <a:lvl1pPr>
              <a:defRPr sz="33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1262" y="6119286"/>
            <a:ext cx="4440377" cy="2000249"/>
          </a:xfrm>
        </p:spPr>
        <p:txBody>
          <a:bodyPr/>
          <a:lstStyle>
            <a:lvl1pPr marL="0" indent="0">
              <a:buNone/>
              <a:defRPr sz="1351">
                <a:solidFill>
                  <a:schemeClr val="tx1"/>
                </a:solidFill>
              </a:defRPr>
            </a:lvl1pPr>
            <a:lvl2pPr marL="257404" indent="0">
              <a:buNone/>
              <a:defRPr sz="1126">
                <a:solidFill>
                  <a:schemeClr val="tx1">
                    <a:tint val="75000"/>
                  </a:schemeClr>
                </a:solidFill>
              </a:defRPr>
            </a:lvl2pPr>
            <a:lvl3pPr marL="514807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2211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4pPr>
            <a:lvl5pPr marL="1029614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5pPr>
            <a:lvl6pPr marL="1287018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6pPr>
            <a:lvl7pPr marL="1544422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7pPr>
            <a:lvl8pPr marL="1801825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8pPr>
            <a:lvl9pPr marL="2059229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8/29/22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400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3943" y="2434167"/>
            <a:ext cx="2188012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6308" y="2434167"/>
            <a:ext cx="2188012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8/29/22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552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14" y="486836"/>
            <a:ext cx="4440377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614" y="2241551"/>
            <a:ext cx="2177956" cy="1098549"/>
          </a:xfrm>
        </p:spPr>
        <p:txBody>
          <a:bodyPr anchor="b"/>
          <a:lstStyle>
            <a:lvl1pPr marL="0" indent="0">
              <a:buNone/>
              <a:defRPr sz="1351" b="1"/>
            </a:lvl1pPr>
            <a:lvl2pPr marL="257404" indent="0">
              <a:buNone/>
              <a:defRPr sz="1126" b="1"/>
            </a:lvl2pPr>
            <a:lvl3pPr marL="514807" indent="0">
              <a:buNone/>
              <a:defRPr sz="1013" b="1"/>
            </a:lvl3pPr>
            <a:lvl4pPr marL="772211" indent="0">
              <a:buNone/>
              <a:defRPr sz="901" b="1"/>
            </a:lvl4pPr>
            <a:lvl5pPr marL="1029614" indent="0">
              <a:buNone/>
              <a:defRPr sz="901" b="1"/>
            </a:lvl5pPr>
            <a:lvl6pPr marL="1287018" indent="0">
              <a:buNone/>
              <a:defRPr sz="901" b="1"/>
            </a:lvl6pPr>
            <a:lvl7pPr marL="1544422" indent="0">
              <a:buNone/>
              <a:defRPr sz="901" b="1"/>
            </a:lvl7pPr>
            <a:lvl8pPr marL="1801825" indent="0">
              <a:buNone/>
              <a:defRPr sz="901" b="1"/>
            </a:lvl8pPr>
            <a:lvl9pPr marL="2059229" indent="0">
              <a:buNone/>
              <a:defRPr sz="90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4614" y="3340100"/>
            <a:ext cx="2177956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6309" y="2241551"/>
            <a:ext cx="2188682" cy="1098549"/>
          </a:xfrm>
        </p:spPr>
        <p:txBody>
          <a:bodyPr anchor="b"/>
          <a:lstStyle>
            <a:lvl1pPr marL="0" indent="0">
              <a:buNone/>
              <a:defRPr sz="1351" b="1"/>
            </a:lvl1pPr>
            <a:lvl2pPr marL="257404" indent="0">
              <a:buNone/>
              <a:defRPr sz="1126" b="1"/>
            </a:lvl2pPr>
            <a:lvl3pPr marL="514807" indent="0">
              <a:buNone/>
              <a:defRPr sz="1013" b="1"/>
            </a:lvl3pPr>
            <a:lvl4pPr marL="772211" indent="0">
              <a:buNone/>
              <a:defRPr sz="901" b="1"/>
            </a:lvl4pPr>
            <a:lvl5pPr marL="1029614" indent="0">
              <a:buNone/>
              <a:defRPr sz="901" b="1"/>
            </a:lvl5pPr>
            <a:lvl6pPr marL="1287018" indent="0">
              <a:buNone/>
              <a:defRPr sz="901" b="1"/>
            </a:lvl6pPr>
            <a:lvl7pPr marL="1544422" indent="0">
              <a:buNone/>
              <a:defRPr sz="901" b="1"/>
            </a:lvl7pPr>
            <a:lvl8pPr marL="1801825" indent="0">
              <a:buNone/>
              <a:defRPr sz="901" b="1"/>
            </a:lvl8pPr>
            <a:lvl9pPr marL="2059229" indent="0">
              <a:buNone/>
              <a:defRPr sz="90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6309" y="3340100"/>
            <a:ext cx="2188682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8/29/22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617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8/29/22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810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8/29/22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974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14" y="609600"/>
            <a:ext cx="1660449" cy="2133600"/>
          </a:xfrm>
        </p:spPr>
        <p:txBody>
          <a:bodyPr anchor="b"/>
          <a:lstStyle>
            <a:lvl1pPr>
              <a:defRPr sz="18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8682" y="1316569"/>
            <a:ext cx="2606308" cy="6498167"/>
          </a:xfrm>
        </p:spPr>
        <p:txBody>
          <a:bodyPr/>
          <a:lstStyle>
            <a:lvl1pPr>
              <a:defRPr sz="1802"/>
            </a:lvl1pPr>
            <a:lvl2pPr>
              <a:defRPr sz="1576"/>
            </a:lvl2pPr>
            <a:lvl3pPr>
              <a:defRPr sz="1351"/>
            </a:lvl3pPr>
            <a:lvl4pPr>
              <a:defRPr sz="1126"/>
            </a:lvl4pPr>
            <a:lvl5pPr>
              <a:defRPr sz="1126"/>
            </a:lvl5pPr>
            <a:lvl6pPr>
              <a:defRPr sz="1126"/>
            </a:lvl6pPr>
            <a:lvl7pPr>
              <a:defRPr sz="1126"/>
            </a:lvl7pPr>
            <a:lvl8pPr>
              <a:defRPr sz="1126"/>
            </a:lvl8pPr>
            <a:lvl9pPr>
              <a:defRPr sz="112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614" y="2743200"/>
            <a:ext cx="1660449" cy="5082117"/>
          </a:xfrm>
        </p:spPr>
        <p:txBody>
          <a:bodyPr/>
          <a:lstStyle>
            <a:lvl1pPr marL="0" indent="0">
              <a:buNone/>
              <a:defRPr sz="901"/>
            </a:lvl1pPr>
            <a:lvl2pPr marL="257404" indent="0">
              <a:buNone/>
              <a:defRPr sz="788"/>
            </a:lvl2pPr>
            <a:lvl3pPr marL="514807" indent="0">
              <a:buNone/>
              <a:defRPr sz="676"/>
            </a:lvl3pPr>
            <a:lvl4pPr marL="772211" indent="0">
              <a:buNone/>
              <a:defRPr sz="563"/>
            </a:lvl4pPr>
            <a:lvl5pPr marL="1029614" indent="0">
              <a:buNone/>
              <a:defRPr sz="563"/>
            </a:lvl5pPr>
            <a:lvl6pPr marL="1287018" indent="0">
              <a:buNone/>
              <a:defRPr sz="563"/>
            </a:lvl6pPr>
            <a:lvl7pPr marL="1544422" indent="0">
              <a:buNone/>
              <a:defRPr sz="563"/>
            </a:lvl7pPr>
            <a:lvl8pPr marL="1801825" indent="0">
              <a:buNone/>
              <a:defRPr sz="563"/>
            </a:lvl8pPr>
            <a:lvl9pPr marL="2059229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8/29/22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291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14" y="609600"/>
            <a:ext cx="1660449" cy="2133600"/>
          </a:xfrm>
        </p:spPr>
        <p:txBody>
          <a:bodyPr anchor="b"/>
          <a:lstStyle>
            <a:lvl1pPr>
              <a:defRPr sz="18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88682" y="1316569"/>
            <a:ext cx="2606308" cy="6498167"/>
          </a:xfrm>
        </p:spPr>
        <p:txBody>
          <a:bodyPr anchor="t"/>
          <a:lstStyle>
            <a:lvl1pPr marL="0" indent="0">
              <a:buNone/>
              <a:defRPr sz="1802"/>
            </a:lvl1pPr>
            <a:lvl2pPr marL="257404" indent="0">
              <a:buNone/>
              <a:defRPr sz="1576"/>
            </a:lvl2pPr>
            <a:lvl3pPr marL="514807" indent="0">
              <a:buNone/>
              <a:defRPr sz="1351"/>
            </a:lvl3pPr>
            <a:lvl4pPr marL="772211" indent="0">
              <a:buNone/>
              <a:defRPr sz="1126"/>
            </a:lvl4pPr>
            <a:lvl5pPr marL="1029614" indent="0">
              <a:buNone/>
              <a:defRPr sz="1126"/>
            </a:lvl5pPr>
            <a:lvl6pPr marL="1287018" indent="0">
              <a:buNone/>
              <a:defRPr sz="1126"/>
            </a:lvl6pPr>
            <a:lvl7pPr marL="1544422" indent="0">
              <a:buNone/>
              <a:defRPr sz="1126"/>
            </a:lvl7pPr>
            <a:lvl8pPr marL="1801825" indent="0">
              <a:buNone/>
              <a:defRPr sz="1126"/>
            </a:lvl8pPr>
            <a:lvl9pPr marL="2059229" indent="0">
              <a:buNone/>
              <a:defRPr sz="112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614" y="2743200"/>
            <a:ext cx="1660449" cy="5082117"/>
          </a:xfrm>
        </p:spPr>
        <p:txBody>
          <a:bodyPr/>
          <a:lstStyle>
            <a:lvl1pPr marL="0" indent="0">
              <a:buNone/>
              <a:defRPr sz="901"/>
            </a:lvl1pPr>
            <a:lvl2pPr marL="257404" indent="0">
              <a:buNone/>
              <a:defRPr sz="788"/>
            </a:lvl2pPr>
            <a:lvl3pPr marL="514807" indent="0">
              <a:buNone/>
              <a:defRPr sz="676"/>
            </a:lvl3pPr>
            <a:lvl4pPr marL="772211" indent="0">
              <a:buNone/>
              <a:defRPr sz="563"/>
            </a:lvl4pPr>
            <a:lvl5pPr marL="1029614" indent="0">
              <a:buNone/>
              <a:defRPr sz="563"/>
            </a:lvl5pPr>
            <a:lvl6pPr marL="1287018" indent="0">
              <a:buNone/>
              <a:defRPr sz="563"/>
            </a:lvl6pPr>
            <a:lvl7pPr marL="1544422" indent="0">
              <a:buNone/>
              <a:defRPr sz="563"/>
            </a:lvl7pPr>
            <a:lvl8pPr marL="1801825" indent="0">
              <a:buNone/>
              <a:defRPr sz="563"/>
            </a:lvl8pPr>
            <a:lvl9pPr marL="2059229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8/29/22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18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943" y="486836"/>
            <a:ext cx="4440377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943" y="2434167"/>
            <a:ext cx="4440377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943" y="8475136"/>
            <a:ext cx="115835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433A1-0447-7E4D-AFD5-3CEF1976A086}" type="datetimeFigureOut">
              <a:rPr lang="en-US" smtClean="0"/>
              <a:t>8/29/22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5362" y="8475136"/>
            <a:ext cx="173753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5961" y="8475136"/>
            <a:ext cx="115835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903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14807" rtl="0" eaLnBrk="1" latinLnBrk="0" hangingPunct="1">
        <a:lnSpc>
          <a:spcPct val="90000"/>
        </a:lnSpc>
        <a:spcBef>
          <a:spcPct val="0"/>
        </a:spcBef>
        <a:buNone/>
        <a:defRPr sz="247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702" indent="-128702" algn="l" defTabSz="514807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6" kern="1200">
          <a:solidFill>
            <a:schemeClr val="tx1"/>
          </a:solidFill>
          <a:latin typeface="+mn-lt"/>
          <a:ea typeface="+mn-ea"/>
          <a:cs typeface="+mn-cs"/>
        </a:defRPr>
      </a:lvl1pPr>
      <a:lvl2pPr marL="386105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43509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126" kern="1200">
          <a:solidFill>
            <a:schemeClr val="tx1"/>
          </a:solidFill>
          <a:latin typeface="+mn-lt"/>
          <a:ea typeface="+mn-ea"/>
          <a:cs typeface="+mn-cs"/>
        </a:defRPr>
      </a:lvl3pPr>
      <a:lvl4pPr marL="900913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8316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5720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3123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30527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7931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404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807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2211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9614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7018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4422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1825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9229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452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9">
            <a:extLst>
              <a:ext uri="{FF2B5EF4-FFF2-40B4-BE49-F238E27FC236}">
                <a16:creationId xmlns:a16="http://schemas.microsoft.com/office/drawing/2014/main" id="{BAF958B0-A3B9-ED4D-854D-D685FE08B6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933" y="5009708"/>
            <a:ext cx="3922395" cy="3087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mv="urn:schemas-microsoft-com:mac:vml" xmlns:mo="http://schemas.microsoft.com/office/mac/office/2008/main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mv="urn:schemas-microsoft-com:mac:vml" xmlns:mo="http://schemas.microsoft.com/office/mac/office/2008/main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91440" rIns="91440" bIns="91440" anchor="t" anchorCtr="0" upright="1">
            <a:noAutofit/>
          </a:bodyPr>
          <a:lstStyle/>
          <a:p>
            <a:pPr fontAlgn="ctr">
              <a:spcAft>
                <a:spcPts val="410"/>
              </a:spcAft>
            </a:pPr>
            <a:r>
              <a:rPr lang="en-US" b="1" cap="all" dirty="0" err="1">
                <a:solidFill>
                  <a:srgbClr val="652D90"/>
                </a:solidFill>
                <a:latin typeface="Tahom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Relevez</a:t>
            </a:r>
            <a:r>
              <a:rPr lang="en-US" b="1" cap="all" dirty="0">
                <a:solidFill>
                  <a:srgbClr val="652D90"/>
                </a:solidFill>
                <a:latin typeface="Tahom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le moral avec des plats </a:t>
            </a:r>
            <a:r>
              <a:rPr lang="en-US" b="1" cap="all" dirty="0" err="1">
                <a:solidFill>
                  <a:srgbClr val="652D90"/>
                </a:solidFill>
                <a:latin typeface="Tahom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étrangement</a:t>
            </a:r>
            <a:r>
              <a:rPr lang="en-US" b="1" cap="all" dirty="0">
                <a:solidFill>
                  <a:srgbClr val="652D90"/>
                </a:solidFill>
                <a:latin typeface="Tahom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b="1" cap="all" dirty="0" err="1">
                <a:solidFill>
                  <a:srgbClr val="652D90"/>
                </a:solidFill>
                <a:latin typeface="Tahom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délicieux</a:t>
            </a:r>
            <a:r>
              <a:rPr lang="en-US" b="1" cap="all" dirty="0">
                <a:solidFill>
                  <a:srgbClr val="652D90"/>
                </a:solidFill>
                <a:latin typeface="Tahom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et des </a:t>
            </a:r>
            <a:r>
              <a:rPr lang="en-US" b="1" cap="all" dirty="0" err="1">
                <a:solidFill>
                  <a:srgbClr val="652D90"/>
                </a:solidFill>
                <a:latin typeface="Tahom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activités</a:t>
            </a:r>
            <a:r>
              <a:rPr lang="en-US" b="1" cap="all" dirty="0">
                <a:solidFill>
                  <a:srgbClr val="652D90"/>
                </a:solidFill>
                <a:latin typeface="Tahom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b="1" cap="all" dirty="0" err="1">
                <a:solidFill>
                  <a:srgbClr val="652D90"/>
                </a:solidFill>
                <a:latin typeface="Tahom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amusantes</a:t>
            </a:r>
            <a:r>
              <a:rPr lang="en-US" b="1" cap="all" dirty="0">
                <a:solidFill>
                  <a:srgbClr val="652D90"/>
                </a:solidFill>
                <a:latin typeface="Tahom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 !</a:t>
            </a:r>
          </a:p>
          <a:p>
            <a:pPr fontAlgn="ctr">
              <a:spcAft>
                <a:spcPts val="410"/>
              </a:spcAft>
            </a:pP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La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célébration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commence le (INSERT DAY/DATE)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à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(INSERT TIME)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à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(INSERT LOCATION). </a:t>
            </a:r>
          </a:p>
          <a:p>
            <a:pPr marL="0" marR="0" fontAlgn="ctr">
              <a:spcBef>
                <a:spcPts val="0"/>
              </a:spcBef>
              <a:spcAft>
                <a:spcPts val="495"/>
              </a:spcAft>
            </a:pPr>
            <a:r>
              <a:rPr lang="en-US" sz="145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1000" b="1" dirty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Pour plus de </a:t>
            </a:r>
            <a:r>
              <a:rPr lang="en-US" sz="1000" b="1" dirty="0" err="1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détails</a:t>
            </a:r>
            <a:r>
              <a:rPr lang="en-US" sz="1000" b="1" dirty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, </a:t>
            </a:r>
            <a:r>
              <a:rPr lang="en-US" sz="1000" b="1" dirty="0" err="1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communiquez</a:t>
            </a:r>
            <a:r>
              <a:rPr lang="en-US" sz="1000" b="1" dirty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avec le </a:t>
            </a:r>
            <a:r>
              <a:rPr lang="en-US" sz="1000" b="1" dirty="0" err="1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département</a:t>
            </a:r>
            <a:r>
              <a:rPr lang="en-US" sz="1000" b="1" dirty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des services de restauration au (INSERT TELEPHONE NUMBER) </a:t>
            </a:r>
            <a:r>
              <a:rPr lang="en-US" sz="1000" b="1" dirty="0" err="1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ou</a:t>
            </a:r>
            <a:r>
              <a:rPr lang="en-US" sz="1000" b="1" dirty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000" b="1" dirty="0" err="1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envoyez</a:t>
            </a:r>
            <a:r>
              <a:rPr lang="en-US" sz="1000" b="1" dirty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-nous un </a:t>
            </a:r>
            <a:r>
              <a:rPr lang="en-US" sz="1000" b="1" dirty="0" err="1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courriel</a:t>
            </a:r>
            <a:r>
              <a:rPr lang="en-US" sz="1000" b="1" dirty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000" b="1" dirty="0" err="1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à</a:t>
            </a:r>
            <a:r>
              <a:rPr lang="en-US" sz="1000" b="1" dirty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(INSERT E-MAIL).</a:t>
            </a:r>
          </a:p>
          <a:p>
            <a:pPr marL="0" marR="0" fontAlgn="ctr">
              <a:spcBef>
                <a:spcPts val="0"/>
              </a:spcBef>
              <a:spcAft>
                <a:spcPts val="0"/>
              </a:spcAft>
            </a:pPr>
            <a:r>
              <a:rPr lang="en-US" sz="1050" b="1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6794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63</Words>
  <Application>Microsoft Macintosh PowerPoint</Application>
  <PresentationFormat>Custom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Cambria</vt:lpstr>
      <vt:lpstr>Tahoma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 Pugh</dc:creator>
  <cp:lastModifiedBy>Patricia Pugh</cp:lastModifiedBy>
  <cp:revision>4</cp:revision>
  <dcterms:created xsi:type="dcterms:W3CDTF">2022-06-05T15:36:33Z</dcterms:created>
  <dcterms:modified xsi:type="dcterms:W3CDTF">2022-08-29T22:51:00Z</dcterms:modified>
</cp:coreProperties>
</file>