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</p:sldIdLst>
  <p:sldSz cx="5148263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85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327"/>
  </p:normalViewPr>
  <p:slideViewPr>
    <p:cSldViewPr snapToGrid="0" snapToObjects="1">
      <p:cViewPr varScale="1">
        <p:scale>
          <a:sx n="96" d="100"/>
          <a:sy n="96" d="100"/>
        </p:scale>
        <p:origin x="26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6120" y="1496484"/>
            <a:ext cx="4376024" cy="3183467"/>
          </a:xfrm>
        </p:spPr>
        <p:txBody>
          <a:bodyPr anchor="b"/>
          <a:lstStyle>
            <a:lvl1pPr algn="ctr">
              <a:defRPr sz="3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3533" y="4802717"/>
            <a:ext cx="3861197" cy="2207683"/>
          </a:xfrm>
        </p:spPr>
        <p:txBody>
          <a:bodyPr/>
          <a:lstStyle>
            <a:lvl1pPr marL="0" indent="0" algn="ctr">
              <a:buNone/>
              <a:defRPr sz="1351"/>
            </a:lvl1pPr>
            <a:lvl2pPr marL="257404" indent="0" algn="ctr">
              <a:buNone/>
              <a:defRPr sz="1126"/>
            </a:lvl2pPr>
            <a:lvl3pPr marL="514807" indent="0" algn="ctr">
              <a:buNone/>
              <a:defRPr sz="1013"/>
            </a:lvl3pPr>
            <a:lvl4pPr marL="772211" indent="0" algn="ctr">
              <a:buNone/>
              <a:defRPr sz="901"/>
            </a:lvl4pPr>
            <a:lvl5pPr marL="1029614" indent="0" algn="ctr">
              <a:buNone/>
              <a:defRPr sz="901"/>
            </a:lvl5pPr>
            <a:lvl6pPr marL="1287018" indent="0" algn="ctr">
              <a:buNone/>
              <a:defRPr sz="901"/>
            </a:lvl6pPr>
            <a:lvl7pPr marL="1544422" indent="0" algn="ctr">
              <a:buNone/>
              <a:defRPr sz="901"/>
            </a:lvl7pPr>
            <a:lvl8pPr marL="1801825" indent="0" algn="ctr">
              <a:buNone/>
              <a:defRPr sz="901"/>
            </a:lvl8pPr>
            <a:lvl9pPr marL="2059229" indent="0" algn="ctr">
              <a:buNone/>
              <a:defRPr sz="90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9/7/22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199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9/7/22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897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4226" y="486834"/>
            <a:ext cx="1110094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944" y="486834"/>
            <a:ext cx="3265929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9/7/22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617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9/7/22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994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262" y="2279653"/>
            <a:ext cx="4440377" cy="3803649"/>
          </a:xfrm>
        </p:spPr>
        <p:txBody>
          <a:bodyPr anchor="b"/>
          <a:lstStyle>
            <a:lvl1pPr>
              <a:defRPr sz="3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262" y="6119286"/>
            <a:ext cx="4440377" cy="2000249"/>
          </a:xfrm>
        </p:spPr>
        <p:txBody>
          <a:bodyPr/>
          <a:lstStyle>
            <a:lvl1pPr marL="0" indent="0">
              <a:buNone/>
              <a:defRPr sz="1351">
                <a:solidFill>
                  <a:schemeClr val="tx1"/>
                </a:solidFill>
              </a:defRPr>
            </a:lvl1pPr>
            <a:lvl2pPr marL="257404" indent="0">
              <a:buNone/>
              <a:defRPr sz="1126">
                <a:solidFill>
                  <a:schemeClr val="tx1">
                    <a:tint val="75000"/>
                  </a:schemeClr>
                </a:solidFill>
              </a:defRPr>
            </a:lvl2pPr>
            <a:lvl3pPr marL="514807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2211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4pPr>
            <a:lvl5pPr marL="1029614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5pPr>
            <a:lvl6pPr marL="1287018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6pPr>
            <a:lvl7pPr marL="1544422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7pPr>
            <a:lvl8pPr marL="1801825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8pPr>
            <a:lvl9pPr marL="2059229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9/7/22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036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943" y="2434167"/>
            <a:ext cx="2188012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6308" y="2434167"/>
            <a:ext cx="2188012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9/7/22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08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486836"/>
            <a:ext cx="4440377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614" y="2241551"/>
            <a:ext cx="2177956" cy="1098549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404" indent="0">
              <a:buNone/>
              <a:defRPr sz="1126" b="1"/>
            </a:lvl2pPr>
            <a:lvl3pPr marL="514807" indent="0">
              <a:buNone/>
              <a:defRPr sz="1013" b="1"/>
            </a:lvl3pPr>
            <a:lvl4pPr marL="772211" indent="0">
              <a:buNone/>
              <a:defRPr sz="901" b="1"/>
            </a:lvl4pPr>
            <a:lvl5pPr marL="1029614" indent="0">
              <a:buNone/>
              <a:defRPr sz="901" b="1"/>
            </a:lvl5pPr>
            <a:lvl6pPr marL="1287018" indent="0">
              <a:buNone/>
              <a:defRPr sz="901" b="1"/>
            </a:lvl6pPr>
            <a:lvl7pPr marL="1544422" indent="0">
              <a:buNone/>
              <a:defRPr sz="901" b="1"/>
            </a:lvl7pPr>
            <a:lvl8pPr marL="1801825" indent="0">
              <a:buNone/>
              <a:defRPr sz="901" b="1"/>
            </a:lvl8pPr>
            <a:lvl9pPr marL="2059229" indent="0">
              <a:buNone/>
              <a:defRPr sz="9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614" y="3340100"/>
            <a:ext cx="2177956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6309" y="2241551"/>
            <a:ext cx="2188682" cy="1098549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404" indent="0">
              <a:buNone/>
              <a:defRPr sz="1126" b="1"/>
            </a:lvl2pPr>
            <a:lvl3pPr marL="514807" indent="0">
              <a:buNone/>
              <a:defRPr sz="1013" b="1"/>
            </a:lvl3pPr>
            <a:lvl4pPr marL="772211" indent="0">
              <a:buNone/>
              <a:defRPr sz="901" b="1"/>
            </a:lvl4pPr>
            <a:lvl5pPr marL="1029614" indent="0">
              <a:buNone/>
              <a:defRPr sz="901" b="1"/>
            </a:lvl5pPr>
            <a:lvl6pPr marL="1287018" indent="0">
              <a:buNone/>
              <a:defRPr sz="901" b="1"/>
            </a:lvl6pPr>
            <a:lvl7pPr marL="1544422" indent="0">
              <a:buNone/>
              <a:defRPr sz="901" b="1"/>
            </a:lvl7pPr>
            <a:lvl8pPr marL="1801825" indent="0">
              <a:buNone/>
              <a:defRPr sz="901" b="1"/>
            </a:lvl8pPr>
            <a:lvl9pPr marL="2059229" indent="0">
              <a:buNone/>
              <a:defRPr sz="9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6309" y="3340100"/>
            <a:ext cx="2188682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9/7/22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32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9/7/22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380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9/7/22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494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609600"/>
            <a:ext cx="1660449" cy="2133600"/>
          </a:xfrm>
        </p:spPr>
        <p:txBody>
          <a:bodyPr anchor="b"/>
          <a:lstStyle>
            <a:lvl1pPr>
              <a:defRPr sz="1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8682" y="1316569"/>
            <a:ext cx="2606308" cy="6498167"/>
          </a:xfrm>
        </p:spPr>
        <p:txBody>
          <a:bodyPr/>
          <a:lstStyle>
            <a:lvl1pPr>
              <a:defRPr sz="1802"/>
            </a:lvl1pPr>
            <a:lvl2pPr>
              <a:defRPr sz="1576"/>
            </a:lvl2pPr>
            <a:lvl3pPr>
              <a:defRPr sz="1351"/>
            </a:lvl3pPr>
            <a:lvl4pPr>
              <a:defRPr sz="1126"/>
            </a:lvl4pPr>
            <a:lvl5pPr>
              <a:defRPr sz="1126"/>
            </a:lvl5pPr>
            <a:lvl6pPr>
              <a:defRPr sz="1126"/>
            </a:lvl6pPr>
            <a:lvl7pPr>
              <a:defRPr sz="1126"/>
            </a:lvl7pPr>
            <a:lvl8pPr>
              <a:defRPr sz="1126"/>
            </a:lvl8pPr>
            <a:lvl9pPr>
              <a:defRPr sz="112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614" y="2743200"/>
            <a:ext cx="1660449" cy="5082117"/>
          </a:xfrm>
        </p:spPr>
        <p:txBody>
          <a:bodyPr/>
          <a:lstStyle>
            <a:lvl1pPr marL="0" indent="0">
              <a:buNone/>
              <a:defRPr sz="901"/>
            </a:lvl1pPr>
            <a:lvl2pPr marL="257404" indent="0">
              <a:buNone/>
              <a:defRPr sz="788"/>
            </a:lvl2pPr>
            <a:lvl3pPr marL="514807" indent="0">
              <a:buNone/>
              <a:defRPr sz="676"/>
            </a:lvl3pPr>
            <a:lvl4pPr marL="772211" indent="0">
              <a:buNone/>
              <a:defRPr sz="563"/>
            </a:lvl4pPr>
            <a:lvl5pPr marL="1029614" indent="0">
              <a:buNone/>
              <a:defRPr sz="563"/>
            </a:lvl5pPr>
            <a:lvl6pPr marL="1287018" indent="0">
              <a:buNone/>
              <a:defRPr sz="563"/>
            </a:lvl6pPr>
            <a:lvl7pPr marL="1544422" indent="0">
              <a:buNone/>
              <a:defRPr sz="563"/>
            </a:lvl7pPr>
            <a:lvl8pPr marL="1801825" indent="0">
              <a:buNone/>
              <a:defRPr sz="563"/>
            </a:lvl8pPr>
            <a:lvl9pPr marL="2059229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9/7/22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870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609600"/>
            <a:ext cx="1660449" cy="2133600"/>
          </a:xfrm>
        </p:spPr>
        <p:txBody>
          <a:bodyPr anchor="b"/>
          <a:lstStyle>
            <a:lvl1pPr>
              <a:defRPr sz="1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8682" y="1316569"/>
            <a:ext cx="2606308" cy="6498167"/>
          </a:xfrm>
        </p:spPr>
        <p:txBody>
          <a:bodyPr anchor="t"/>
          <a:lstStyle>
            <a:lvl1pPr marL="0" indent="0">
              <a:buNone/>
              <a:defRPr sz="1802"/>
            </a:lvl1pPr>
            <a:lvl2pPr marL="257404" indent="0">
              <a:buNone/>
              <a:defRPr sz="1576"/>
            </a:lvl2pPr>
            <a:lvl3pPr marL="514807" indent="0">
              <a:buNone/>
              <a:defRPr sz="1351"/>
            </a:lvl3pPr>
            <a:lvl4pPr marL="772211" indent="0">
              <a:buNone/>
              <a:defRPr sz="1126"/>
            </a:lvl4pPr>
            <a:lvl5pPr marL="1029614" indent="0">
              <a:buNone/>
              <a:defRPr sz="1126"/>
            </a:lvl5pPr>
            <a:lvl6pPr marL="1287018" indent="0">
              <a:buNone/>
              <a:defRPr sz="1126"/>
            </a:lvl6pPr>
            <a:lvl7pPr marL="1544422" indent="0">
              <a:buNone/>
              <a:defRPr sz="1126"/>
            </a:lvl7pPr>
            <a:lvl8pPr marL="1801825" indent="0">
              <a:buNone/>
              <a:defRPr sz="1126"/>
            </a:lvl8pPr>
            <a:lvl9pPr marL="2059229" indent="0">
              <a:buNone/>
              <a:defRPr sz="1126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614" y="2743200"/>
            <a:ext cx="1660449" cy="5082117"/>
          </a:xfrm>
        </p:spPr>
        <p:txBody>
          <a:bodyPr/>
          <a:lstStyle>
            <a:lvl1pPr marL="0" indent="0">
              <a:buNone/>
              <a:defRPr sz="901"/>
            </a:lvl1pPr>
            <a:lvl2pPr marL="257404" indent="0">
              <a:buNone/>
              <a:defRPr sz="788"/>
            </a:lvl2pPr>
            <a:lvl3pPr marL="514807" indent="0">
              <a:buNone/>
              <a:defRPr sz="676"/>
            </a:lvl3pPr>
            <a:lvl4pPr marL="772211" indent="0">
              <a:buNone/>
              <a:defRPr sz="563"/>
            </a:lvl4pPr>
            <a:lvl5pPr marL="1029614" indent="0">
              <a:buNone/>
              <a:defRPr sz="563"/>
            </a:lvl5pPr>
            <a:lvl6pPr marL="1287018" indent="0">
              <a:buNone/>
              <a:defRPr sz="563"/>
            </a:lvl6pPr>
            <a:lvl7pPr marL="1544422" indent="0">
              <a:buNone/>
              <a:defRPr sz="563"/>
            </a:lvl7pPr>
            <a:lvl8pPr marL="1801825" indent="0">
              <a:buNone/>
              <a:defRPr sz="563"/>
            </a:lvl8pPr>
            <a:lvl9pPr marL="2059229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D527-0A50-E347-A3E5-EE92ED84BDA6}" type="datetimeFigureOut">
              <a:rPr lang="en-US" smtClean="0"/>
              <a:t>9/7/22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2AB42-D609-1347-9A4C-17CD34970A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567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943" y="486836"/>
            <a:ext cx="4440377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943" y="2434167"/>
            <a:ext cx="4440377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943" y="8475136"/>
            <a:ext cx="115835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DD527-0A50-E347-A3E5-EE92ED84BDA6}" type="datetimeFigureOut">
              <a:rPr lang="en-US" smtClean="0"/>
              <a:t>9/7/22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5362" y="8475136"/>
            <a:ext cx="173753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5961" y="8475136"/>
            <a:ext cx="115835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32AB42-D609-1347-9A4C-17CD34970A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001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807" rtl="0" eaLnBrk="1" latinLnBrk="0" hangingPunct="1">
        <a:lnSpc>
          <a:spcPct val="90000"/>
        </a:lnSpc>
        <a:spcBef>
          <a:spcPct val="0"/>
        </a:spcBef>
        <a:buNone/>
        <a:defRPr sz="247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702" indent="-128702" algn="l" defTabSz="514807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6105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43509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126" kern="1200">
          <a:solidFill>
            <a:schemeClr val="tx1"/>
          </a:solidFill>
          <a:latin typeface="+mn-lt"/>
          <a:ea typeface="+mn-ea"/>
          <a:cs typeface="+mn-cs"/>
        </a:defRPr>
      </a:lvl3pPr>
      <a:lvl4pPr marL="900913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8316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5720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3123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30527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7931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404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807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2211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614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7018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4422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1825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9229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3149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3">
            <a:extLst>
              <a:ext uri="{FF2B5EF4-FFF2-40B4-BE49-F238E27FC236}">
                <a16:creationId xmlns:a16="http://schemas.microsoft.com/office/drawing/2014/main" id="{C292AC7C-7A40-A140-8E10-39755E023B73}"/>
              </a:ext>
            </a:extLst>
          </p:cNvPr>
          <p:cNvSpPr txBox="1">
            <a:spLocks/>
          </p:cNvSpPr>
          <p:nvPr/>
        </p:nvSpPr>
        <p:spPr bwMode="auto">
          <a:xfrm>
            <a:off x="491553" y="8366836"/>
            <a:ext cx="1364141" cy="34685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r>
              <a:rPr lang="en-US" sz="650" b="1" dirty="0" err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Communiquez</a:t>
            </a:r>
            <a:r>
              <a:rPr lang="en-US" sz="650" b="1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avec le </a:t>
            </a:r>
            <a:r>
              <a:rPr lang="en-US" sz="650" b="1" dirty="0" err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département</a:t>
            </a:r>
            <a:r>
              <a:rPr lang="en-US" sz="650" b="1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des services de restauration pour plus de </a:t>
            </a:r>
            <a:r>
              <a:rPr lang="en-US" sz="650" b="1" dirty="0" err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détails</a:t>
            </a:r>
            <a:r>
              <a:rPr lang="en-US" sz="650" b="1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Box 12">
            <a:extLst>
              <a:ext uri="{FF2B5EF4-FFF2-40B4-BE49-F238E27FC236}">
                <a16:creationId xmlns:a16="http://schemas.microsoft.com/office/drawing/2014/main" id="{A23638C1-3F6C-8245-AD1C-43F89B2100C5}"/>
              </a:ext>
            </a:extLst>
          </p:cNvPr>
          <p:cNvSpPr txBox="1"/>
          <p:nvPr/>
        </p:nvSpPr>
        <p:spPr>
          <a:xfrm>
            <a:off x="491552" y="3993832"/>
            <a:ext cx="4291797" cy="115633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400" b="1" cap="all" dirty="0">
                <a:solidFill>
                  <a:srgbClr val="953D95"/>
                </a:solidFill>
                <a:latin typeface="Arial" panose="020B0604020202020204" pitchFamily="34" charset="0"/>
                <a:ea typeface="Cambria" panose="02040503050406030204" pitchFamily="18" charset="0"/>
              </a:rPr>
              <a:t>RÊVEZ GRAND ET CRÉEZ VOTRE PROPRE DÉJEUNER FAN-TASTIQUE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9" name="Text Box 1">
            <a:extLst>
              <a:ext uri="{FF2B5EF4-FFF2-40B4-BE49-F238E27FC236}">
                <a16:creationId xmlns:a16="http://schemas.microsoft.com/office/drawing/2014/main" id="{D533382F-DE47-D241-9459-4E814428F5C3}"/>
              </a:ext>
            </a:extLst>
          </p:cNvPr>
          <p:cNvSpPr txBox="1"/>
          <p:nvPr/>
        </p:nvSpPr>
        <p:spPr>
          <a:xfrm>
            <a:off x="491553" y="5238791"/>
            <a:ext cx="4291797" cy="233988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20000"/>
              </a:lnSpc>
            </a:pP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Joignez-vous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à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nous 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à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[INSERT LOCATION] le [INSERT DAY/DATE] 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à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[INSERT TIME]. 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Profitez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de [INSERT MENU ITEMS HERE]</a:t>
            </a:r>
          </a:p>
          <a:p>
            <a:pPr>
              <a:lnSpc>
                <a:spcPct val="120000"/>
              </a:lnSpc>
            </a:pP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De plus...</a:t>
            </a:r>
          </a:p>
          <a:p>
            <a:pPr marL="0" marR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</a:rPr>
              <a:t>[INSERT EVENT HIGHLIGHT HERE]</a:t>
            </a:r>
            <a:endParaRPr lang="en-US" sz="1600" dirty="0">
              <a:solidFill>
                <a:srgbClr val="000000"/>
              </a:solidFill>
              <a:effectLst/>
              <a:latin typeface="Times-Roman" pitchFamily="2" charset="0"/>
              <a:ea typeface="Cambria" panose="020405030504060302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[INSERT EVENT HIGHLIGHT HERE]</a:t>
            </a:r>
            <a:endParaRPr lang="en-US" sz="16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6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427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3">
            <a:extLst>
              <a:ext uri="{FF2B5EF4-FFF2-40B4-BE49-F238E27FC236}">
                <a16:creationId xmlns:a16="http://schemas.microsoft.com/office/drawing/2014/main" id="{68FAC550-2AEC-C942-BD35-AF497ED54653}"/>
              </a:ext>
            </a:extLst>
          </p:cNvPr>
          <p:cNvSpPr txBox="1">
            <a:spLocks/>
          </p:cNvSpPr>
          <p:nvPr/>
        </p:nvSpPr>
        <p:spPr bwMode="auto">
          <a:xfrm>
            <a:off x="491553" y="8366835"/>
            <a:ext cx="1314945" cy="33926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r>
              <a:rPr lang="en-US" sz="650" b="1" dirty="0" err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Communiquez</a:t>
            </a:r>
            <a:r>
              <a:rPr lang="en-US" sz="650" b="1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avec le </a:t>
            </a:r>
            <a:r>
              <a:rPr lang="en-US" sz="650" b="1" dirty="0" err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département</a:t>
            </a:r>
            <a:r>
              <a:rPr lang="en-US" sz="650" b="1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des services de restauration pour plus de </a:t>
            </a:r>
            <a:r>
              <a:rPr lang="en-US" sz="650" b="1" dirty="0" err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détails</a:t>
            </a:r>
            <a:r>
              <a:rPr lang="en-US" sz="650" b="1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  <a:endParaRPr lang="en-US" sz="12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Box 12">
            <a:extLst>
              <a:ext uri="{FF2B5EF4-FFF2-40B4-BE49-F238E27FC236}">
                <a16:creationId xmlns:a16="http://schemas.microsoft.com/office/drawing/2014/main" id="{2C878987-6776-2348-8991-0D7CE477F48C}"/>
              </a:ext>
            </a:extLst>
          </p:cNvPr>
          <p:cNvSpPr txBox="1"/>
          <p:nvPr/>
        </p:nvSpPr>
        <p:spPr>
          <a:xfrm>
            <a:off x="491552" y="4107267"/>
            <a:ext cx="4280473" cy="93454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400" b="1" cap="all" dirty="0">
                <a:solidFill>
                  <a:srgbClr val="666699"/>
                </a:solidFill>
                <a:latin typeface="Arial" panose="020B0604020202020204" pitchFamily="34" charset="0"/>
                <a:ea typeface="Cambria" panose="02040503050406030204" pitchFamily="18" charset="0"/>
              </a:rPr>
              <a:t>[INSERT NUMBER OF DAYS] JOURS RESTANTS !</a:t>
            </a:r>
            <a:r>
              <a:rPr lang="en-US" sz="1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8" name="Text Box 1">
            <a:extLst>
              <a:ext uri="{FF2B5EF4-FFF2-40B4-BE49-F238E27FC236}">
                <a16:creationId xmlns:a16="http://schemas.microsoft.com/office/drawing/2014/main" id="{4A7868ED-FD3A-FF49-9E9A-FDCADC7CAA34}"/>
              </a:ext>
            </a:extLst>
          </p:cNvPr>
          <p:cNvSpPr txBox="1"/>
          <p:nvPr/>
        </p:nvSpPr>
        <p:spPr>
          <a:xfrm>
            <a:off x="491552" y="5036733"/>
            <a:ext cx="4165157" cy="209272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Arrêtez-vous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à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[INSERT LOCATION] le [INSERT DAY/DATE] pour un 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événement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de formation 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en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collaboration avec 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l’Académie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de la cuisine. 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Votre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ou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vos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chef(s) 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préférés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seront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sur place pour 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vous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enseigner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des techniques de cuisine 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inventives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ainsi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que la 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façon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de 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déguster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ces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délicieux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plats :</a:t>
            </a:r>
          </a:p>
          <a:p>
            <a:r>
              <a:rPr lang="en-US" sz="1600" dirty="0"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[INSERT SAMPLE MENU ITEMS].</a:t>
            </a:r>
            <a:endParaRPr lang="en-US" sz="16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975293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3">
            <a:extLst>
              <a:ext uri="{FF2B5EF4-FFF2-40B4-BE49-F238E27FC236}">
                <a16:creationId xmlns:a16="http://schemas.microsoft.com/office/drawing/2014/main" id="{801C2065-4D4C-AF41-8CD3-6469A2403C71}"/>
              </a:ext>
            </a:extLst>
          </p:cNvPr>
          <p:cNvSpPr txBox="1">
            <a:spLocks/>
          </p:cNvSpPr>
          <p:nvPr/>
        </p:nvSpPr>
        <p:spPr bwMode="auto">
          <a:xfrm>
            <a:off x="491553" y="8366836"/>
            <a:ext cx="1314945" cy="20066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r>
              <a:rPr lang="en-US" sz="650" b="1" dirty="0" err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Communiquez</a:t>
            </a:r>
            <a:r>
              <a:rPr lang="en-US" sz="650" b="1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avec le </a:t>
            </a:r>
            <a:r>
              <a:rPr lang="en-US" sz="650" b="1" dirty="0" err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département</a:t>
            </a:r>
            <a:r>
              <a:rPr lang="en-US" sz="650" b="1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des services de restauration pour plus de </a:t>
            </a:r>
            <a:r>
              <a:rPr lang="en-US" sz="650" b="1" dirty="0" err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détails</a:t>
            </a:r>
            <a:r>
              <a:rPr lang="en-US" sz="650" b="1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  <a:endParaRPr lang="en-US" sz="12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Box 12">
            <a:extLst>
              <a:ext uri="{FF2B5EF4-FFF2-40B4-BE49-F238E27FC236}">
                <a16:creationId xmlns:a16="http://schemas.microsoft.com/office/drawing/2014/main" id="{939BF2F3-71A9-1641-9F75-2B0F74614A87}"/>
              </a:ext>
            </a:extLst>
          </p:cNvPr>
          <p:cNvSpPr txBox="1"/>
          <p:nvPr/>
        </p:nvSpPr>
        <p:spPr>
          <a:xfrm>
            <a:off x="510814" y="4083685"/>
            <a:ext cx="4126634" cy="89009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400" b="1" cap="all" dirty="0" err="1">
                <a:solidFill>
                  <a:srgbClr val="336699"/>
                </a:solidFill>
                <a:latin typeface="Arial" panose="020B0604020202020204" pitchFamily="34" charset="0"/>
                <a:ea typeface="Cambria" panose="02040503050406030204" pitchFamily="18" charset="0"/>
              </a:rPr>
              <a:t>À</a:t>
            </a:r>
            <a:r>
              <a:rPr lang="en-US" sz="2400" b="1" cap="all" dirty="0">
                <a:solidFill>
                  <a:srgbClr val="336699"/>
                </a:solidFill>
                <a:latin typeface="Arial" panose="020B0604020202020204" pitchFamily="34" charset="0"/>
                <a:ea typeface="Cambria" panose="02040503050406030204" pitchFamily="18" charset="0"/>
              </a:rPr>
              <a:t> DEFAUT DE QUOI NE POUVEZ-VOUS PAS IMAGINER LA VIE ?</a:t>
            </a:r>
            <a:endParaRPr lang="en-US" sz="14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Box 1">
            <a:extLst>
              <a:ext uri="{FF2B5EF4-FFF2-40B4-BE49-F238E27FC236}">
                <a16:creationId xmlns:a16="http://schemas.microsoft.com/office/drawing/2014/main" id="{A59E076D-6B87-3C46-962E-B8CECF11DD22}"/>
              </a:ext>
            </a:extLst>
          </p:cNvPr>
          <p:cNvSpPr txBox="1"/>
          <p:nvPr/>
        </p:nvSpPr>
        <p:spPr>
          <a:xfrm>
            <a:off x="510815" y="5288107"/>
            <a:ext cx="3939540" cy="161053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Dites</a:t>
            </a:r>
            <a:r>
              <a:rPr lang="en-US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-le-nous... nous </a:t>
            </a:r>
            <a:r>
              <a:rPr lang="en-US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voulons</a:t>
            </a:r>
            <a:r>
              <a:rPr lang="en-US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le savoir ! </a:t>
            </a:r>
            <a:r>
              <a:rPr lang="en-US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Assurez-vous</a:t>
            </a:r>
            <a:r>
              <a:rPr lang="en-US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de </a:t>
            </a:r>
            <a:r>
              <a:rPr lang="en-US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jeter</a:t>
            </a:r>
            <a:r>
              <a:rPr lang="en-US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un coup </a:t>
            </a:r>
            <a:r>
              <a:rPr lang="en-US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d’œil</a:t>
            </a:r>
            <a:r>
              <a:rPr lang="en-US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à</a:t>
            </a:r>
            <a:r>
              <a:rPr lang="en-US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la </a:t>
            </a:r>
            <a:r>
              <a:rPr lang="en-US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murale</a:t>
            </a:r>
            <a:r>
              <a:rPr lang="en-US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à</a:t>
            </a:r>
            <a:r>
              <a:rPr lang="en-US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[INSERT LOCATION] et </a:t>
            </a:r>
            <a:r>
              <a:rPr lang="en-US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faites</a:t>
            </a:r>
            <a:r>
              <a:rPr lang="en-US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-nous savoir sans qui </a:t>
            </a:r>
            <a:r>
              <a:rPr lang="en-US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ou</a:t>
            </a:r>
            <a:r>
              <a:rPr lang="en-US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sans quoi </a:t>
            </a:r>
            <a:r>
              <a:rPr lang="en-US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vous</a:t>
            </a:r>
            <a:r>
              <a:rPr lang="en-US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ne </a:t>
            </a:r>
            <a:r>
              <a:rPr lang="en-US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pouvez</a:t>
            </a:r>
            <a:r>
              <a:rPr lang="en-US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pas imaginer </a:t>
            </a:r>
            <a:r>
              <a:rPr lang="en-US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votre</a:t>
            </a:r>
            <a:r>
              <a:rPr lang="en-US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vie !</a:t>
            </a:r>
            <a:r>
              <a:rPr lang="en-US" sz="16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001540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3">
            <a:extLst>
              <a:ext uri="{FF2B5EF4-FFF2-40B4-BE49-F238E27FC236}">
                <a16:creationId xmlns:a16="http://schemas.microsoft.com/office/drawing/2014/main" id="{7E548435-5F1D-4844-B1D3-939D9C39E5D8}"/>
              </a:ext>
            </a:extLst>
          </p:cNvPr>
          <p:cNvSpPr txBox="1">
            <a:spLocks/>
          </p:cNvSpPr>
          <p:nvPr/>
        </p:nvSpPr>
        <p:spPr bwMode="auto">
          <a:xfrm>
            <a:off x="491553" y="8366836"/>
            <a:ext cx="1314945" cy="20066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r>
              <a:rPr lang="en-US" sz="650" b="1" dirty="0" err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Communiquez</a:t>
            </a:r>
            <a:r>
              <a:rPr lang="en-US" sz="650" b="1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avec le </a:t>
            </a:r>
            <a:r>
              <a:rPr lang="en-US" sz="650" b="1" dirty="0" err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département</a:t>
            </a:r>
            <a:r>
              <a:rPr lang="en-US" sz="650" b="1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des services de restauration pour plus de </a:t>
            </a:r>
            <a:r>
              <a:rPr lang="en-US" sz="650" b="1" dirty="0" err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détails</a:t>
            </a:r>
            <a:r>
              <a:rPr lang="en-US" sz="650" b="1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  <a:endParaRPr lang="en-US" sz="12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Box 12">
            <a:extLst>
              <a:ext uri="{FF2B5EF4-FFF2-40B4-BE49-F238E27FC236}">
                <a16:creationId xmlns:a16="http://schemas.microsoft.com/office/drawing/2014/main" id="{51FA0F43-F969-4C4D-9FA0-59BD4385750D}"/>
              </a:ext>
            </a:extLst>
          </p:cNvPr>
          <p:cNvSpPr txBox="1"/>
          <p:nvPr/>
        </p:nvSpPr>
        <p:spPr>
          <a:xfrm>
            <a:off x="398788" y="3995357"/>
            <a:ext cx="4358742" cy="10294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000" b="1" cap="all" dirty="0">
                <a:solidFill>
                  <a:srgbClr val="953D95"/>
                </a:solidFill>
                <a:latin typeface="Arial" panose="020B0604020202020204" pitchFamily="34" charset="0"/>
                <a:ea typeface="Cambria" panose="02040503050406030204" pitchFamily="18" charset="0"/>
              </a:rPr>
              <a:t>VOUS ÊTES INVITÉ... JOIGNEZ-VOUS </a:t>
            </a:r>
            <a:r>
              <a:rPr lang="en-US" sz="2000" b="1" cap="all" dirty="0" err="1">
                <a:solidFill>
                  <a:srgbClr val="953D95"/>
                </a:solidFill>
                <a:latin typeface="Arial" panose="020B0604020202020204" pitchFamily="34" charset="0"/>
                <a:ea typeface="Cambria" panose="02040503050406030204" pitchFamily="18" charset="0"/>
              </a:rPr>
              <a:t>À</a:t>
            </a:r>
            <a:r>
              <a:rPr lang="en-US" sz="2000" b="1" cap="all" dirty="0">
                <a:solidFill>
                  <a:srgbClr val="953D95"/>
                </a:solidFill>
                <a:latin typeface="Arial" panose="020B0604020202020204" pitchFamily="34" charset="0"/>
                <a:ea typeface="Cambria" panose="02040503050406030204" pitchFamily="18" charset="0"/>
              </a:rPr>
              <a:t> NOUS POUR UN CONTE DE FÉES ET UN BAL MASQUÉ DE FANTAISIE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8" name="Text Box 1">
            <a:extLst>
              <a:ext uri="{FF2B5EF4-FFF2-40B4-BE49-F238E27FC236}">
                <a16:creationId xmlns:a16="http://schemas.microsoft.com/office/drawing/2014/main" id="{518A433C-EF8B-9D43-B871-E30A08BD7A9C}"/>
              </a:ext>
            </a:extLst>
          </p:cNvPr>
          <p:cNvSpPr txBox="1"/>
          <p:nvPr/>
        </p:nvSpPr>
        <p:spPr>
          <a:xfrm>
            <a:off x="398787" y="5380030"/>
            <a:ext cx="4358741" cy="227635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Hé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____ (insert school mascot name), excites-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toi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!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Joignez-vous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à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nous le [INSERT DAY/DATE]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à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[INSERT LOCATION] pour un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bal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masqué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de fin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d’automne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.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Enfilez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votre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costume de conte de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fées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et de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fantaisie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préféré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pour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une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nuit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de rencontres et de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repas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imaginatifs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. Il y aura des prix pour les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meilleurs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vêtus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une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variété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d’aliments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sur le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thème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de la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fantaisie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et bien plus encore ! </a:t>
            </a:r>
          </a:p>
          <a:p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 </a:t>
            </a:r>
            <a:endParaRPr lang="en-US" sz="1400" dirty="0">
              <a:solidFill>
                <a:srgbClr val="000000"/>
              </a:solidFill>
              <a:effectLst/>
              <a:latin typeface="Times-Roman" pitchFamily="2" charset="0"/>
              <a:ea typeface="Cambria" panose="020405030504060302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</a:rPr>
              <a:t>[INSERT EVENT HIGHLIGHTS HERE]</a:t>
            </a:r>
            <a:endParaRPr lang="en-US" sz="1400" dirty="0">
              <a:solidFill>
                <a:srgbClr val="000000"/>
              </a:solidFill>
              <a:effectLst/>
              <a:latin typeface="Times-Roman" pitchFamily="2" charset="0"/>
              <a:ea typeface="Cambria" panose="020405030504060302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[INSERT MENU HIGHLIGHTS HERE]</a:t>
            </a:r>
            <a:endParaRPr lang="en-US" sz="14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4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4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17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13">
            <a:extLst>
              <a:ext uri="{FF2B5EF4-FFF2-40B4-BE49-F238E27FC236}">
                <a16:creationId xmlns:a16="http://schemas.microsoft.com/office/drawing/2014/main" id="{959F1925-1F02-B040-BA35-AF05124FAAB4}"/>
              </a:ext>
            </a:extLst>
          </p:cNvPr>
          <p:cNvSpPr txBox="1">
            <a:spLocks/>
          </p:cNvSpPr>
          <p:nvPr/>
        </p:nvSpPr>
        <p:spPr bwMode="auto">
          <a:xfrm>
            <a:off x="491553" y="8366836"/>
            <a:ext cx="1314945" cy="20066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r>
              <a:rPr lang="en-US" sz="650" b="1" dirty="0" err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Communiquez</a:t>
            </a:r>
            <a:r>
              <a:rPr lang="en-US" sz="650" b="1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avec le </a:t>
            </a:r>
            <a:r>
              <a:rPr lang="en-US" sz="650" b="1" dirty="0" err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département</a:t>
            </a:r>
            <a:r>
              <a:rPr lang="en-US" sz="650" b="1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des services de restauration pour plus de </a:t>
            </a:r>
            <a:r>
              <a:rPr lang="en-US" sz="650" b="1" dirty="0" err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détails</a:t>
            </a:r>
            <a:r>
              <a:rPr lang="en-US" sz="650" b="1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  <a:endParaRPr lang="en-US" sz="12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Box 12">
            <a:extLst>
              <a:ext uri="{FF2B5EF4-FFF2-40B4-BE49-F238E27FC236}">
                <a16:creationId xmlns:a16="http://schemas.microsoft.com/office/drawing/2014/main" id="{6F966AF9-FE02-CB4E-A121-6058A4AB578C}"/>
              </a:ext>
            </a:extLst>
          </p:cNvPr>
          <p:cNvSpPr txBox="1"/>
          <p:nvPr/>
        </p:nvSpPr>
        <p:spPr>
          <a:xfrm>
            <a:off x="491554" y="3994150"/>
            <a:ext cx="3540120" cy="93154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800" b="1" cap="all" dirty="0">
                <a:solidFill>
                  <a:srgbClr val="53519C"/>
                </a:solidFill>
                <a:latin typeface="Arial" panose="020B0604020202020204" pitchFamily="34" charset="0"/>
                <a:ea typeface="Cambria" panose="02040503050406030204" pitchFamily="18" charset="0"/>
              </a:rPr>
              <a:t>HÉ, SAVIEZ-VOUS QUE... </a:t>
            </a:r>
            <a:r>
              <a:rPr lang="en-US" sz="16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0" name="Text Box 1">
            <a:extLst>
              <a:ext uri="{FF2B5EF4-FFF2-40B4-BE49-F238E27FC236}">
                <a16:creationId xmlns:a16="http://schemas.microsoft.com/office/drawing/2014/main" id="{D4E97F8B-1B6A-C64F-8C34-C34622BBFEF7}"/>
              </a:ext>
            </a:extLst>
          </p:cNvPr>
          <p:cNvSpPr txBox="1"/>
          <p:nvPr/>
        </p:nvSpPr>
        <p:spPr>
          <a:xfrm>
            <a:off x="491553" y="4925695"/>
            <a:ext cx="4097020" cy="276098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...nous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organisons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un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événement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d’éducation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alimentaire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?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Joignez-vous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à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nous le [INSERT DAY/DATE]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à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[INSERT LOCATION] pour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découvrir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des faits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alimentaires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moins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connus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que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vous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n’auriez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jamais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imaginés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. Nous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faisons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équipe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avec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notre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diététiste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sur le campus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ainsi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qu’avec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des experts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locaux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en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approvisionnement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alimentaire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afin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de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mieux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comprendre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la nutrition et les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problèmes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liés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à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la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faim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qui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touchent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nos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communautés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srgbClr val="000000"/>
              </a:solidFill>
              <a:effectLst/>
              <a:latin typeface="Times-Roman" pitchFamily="2" charset="0"/>
              <a:ea typeface="Cambria" panose="020405030504060302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</a:rPr>
              <a:t>[INSERT EVENT HIGHLIGHTS HERE]</a:t>
            </a:r>
            <a:endParaRPr lang="en-US" sz="1600" dirty="0">
              <a:solidFill>
                <a:srgbClr val="000000"/>
              </a:solidFill>
              <a:effectLst/>
              <a:latin typeface="Times-Roman" pitchFamily="2" charset="0"/>
              <a:ea typeface="Cambria" panose="020405030504060302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[INSERT MENU HIGHLIGHTS HERE]</a:t>
            </a:r>
            <a:endParaRPr lang="en-US" sz="16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6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034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A31607E-5C7C-96D2-702F-1FCCFE48E9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1" y="3994150"/>
            <a:ext cx="5143500" cy="514985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</p:pic>
      <p:sp>
        <p:nvSpPr>
          <p:cNvPr id="6" name="Text Box 13">
            <a:extLst>
              <a:ext uri="{FF2B5EF4-FFF2-40B4-BE49-F238E27FC236}">
                <a16:creationId xmlns:a16="http://schemas.microsoft.com/office/drawing/2014/main" id="{7F0FEA8C-B9DB-1F44-AE0C-0B29E3D7705E}"/>
              </a:ext>
            </a:extLst>
          </p:cNvPr>
          <p:cNvSpPr txBox="1">
            <a:spLocks/>
          </p:cNvSpPr>
          <p:nvPr/>
        </p:nvSpPr>
        <p:spPr bwMode="auto">
          <a:xfrm>
            <a:off x="491553" y="8366836"/>
            <a:ext cx="1314945" cy="20066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r>
              <a:rPr lang="en-US" sz="650" b="1" dirty="0" err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Communiquez</a:t>
            </a:r>
            <a:r>
              <a:rPr lang="en-US" sz="650" b="1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avec le </a:t>
            </a:r>
            <a:r>
              <a:rPr lang="en-US" sz="650" b="1" dirty="0" err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département</a:t>
            </a:r>
            <a:r>
              <a:rPr lang="en-US" sz="650" b="1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des services de restauration pour plus de </a:t>
            </a:r>
            <a:r>
              <a:rPr lang="en-US" sz="650" b="1" dirty="0" err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détails</a:t>
            </a:r>
            <a:r>
              <a:rPr lang="en-US" sz="650" b="1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  <a:endParaRPr lang="en-US" sz="12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Box 12">
            <a:extLst>
              <a:ext uri="{FF2B5EF4-FFF2-40B4-BE49-F238E27FC236}">
                <a16:creationId xmlns:a16="http://schemas.microsoft.com/office/drawing/2014/main" id="{46236A89-CBB5-684F-AD07-DF49688AE49B}"/>
              </a:ext>
            </a:extLst>
          </p:cNvPr>
          <p:cNvSpPr txBox="1"/>
          <p:nvPr/>
        </p:nvSpPr>
        <p:spPr>
          <a:xfrm>
            <a:off x="491553" y="3994150"/>
            <a:ext cx="3851847" cy="11557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b="1" cap="all" dirty="0">
                <a:solidFill>
                  <a:srgbClr val="EE426C"/>
                </a:solidFill>
                <a:latin typeface="Arial" panose="020B0604020202020204" pitchFamily="34" charset="0"/>
                <a:ea typeface="Cambria" panose="02040503050406030204" pitchFamily="18" charset="0"/>
              </a:rPr>
              <a:t>VOUS ÊTES INVITÉ(E)... JOIGNEZ-VOUS </a:t>
            </a:r>
            <a:r>
              <a:rPr lang="en-US" b="1" cap="all" dirty="0" err="1">
                <a:solidFill>
                  <a:srgbClr val="EE426C"/>
                </a:solidFill>
                <a:latin typeface="Arial" panose="020B0604020202020204" pitchFamily="34" charset="0"/>
                <a:ea typeface="Cambria" panose="02040503050406030204" pitchFamily="18" charset="0"/>
              </a:rPr>
              <a:t>À</a:t>
            </a:r>
            <a:r>
              <a:rPr lang="en-US" b="1" cap="all" dirty="0">
                <a:solidFill>
                  <a:srgbClr val="EE426C"/>
                </a:solidFill>
                <a:latin typeface="Arial" panose="020B0604020202020204" pitchFamily="34" charset="0"/>
                <a:ea typeface="Cambria" panose="02040503050406030204" pitchFamily="18" charset="0"/>
              </a:rPr>
              <a:t> NOUS POUR UN SONDAGE IMAGINATIF SUR LA SANTÉ ET LE BIEN-ÊTRE !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9" name="Text Box 1">
            <a:extLst>
              <a:ext uri="{FF2B5EF4-FFF2-40B4-BE49-F238E27FC236}">
                <a16:creationId xmlns:a16="http://schemas.microsoft.com/office/drawing/2014/main" id="{D32E1A61-2158-0E47-8D9E-B432772D27A8}"/>
              </a:ext>
            </a:extLst>
          </p:cNvPr>
          <p:cNvSpPr txBox="1"/>
          <p:nvPr/>
        </p:nvSpPr>
        <p:spPr>
          <a:xfrm>
            <a:off x="491553" y="5242615"/>
            <a:ext cx="4097020" cy="208724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Joignez-vous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à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nous le [INSERT DAY/DATE] 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à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[INSERT physical and DIGITAL LOCATION] pour 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participer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à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nos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sondages sur la 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santé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et le bien-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être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. Suivez 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votre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équipe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de restauration 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résidente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sur Instagram pour 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connaître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les </a:t>
            </a:r>
            <a:r>
              <a:rPr lang="en-US" sz="16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résultats</a:t>
            </a:r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!</a:t>
            </a:r>
          </a:p>
          <a:p>
            <a:r>
              <a:rPr lang="en-US" sz="16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[</a:t>
            </a:r>
            <a:r>
              <a:rPr lang="en-US" sz="16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</a:rPr>
              <a:t>INSERT EVENT HIGHLIGHTS HERE]</a:t>
            </a:r>
            <a:endParaRPr lang="en-US" sz="1400" dirty="0">
              <a:solidFill>
                <a:srgbClr val="000000"/>
              </a:solidFill>
              <a:effectLst/>
              <a:latin typeface="Times-Roman" pitchFamily="2" charset="0"/>
              <a:ea typeface="Cambria" panose="020405030504060302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[INSERT MENU HIGHLIGHTS HERE]</a:t>
            </a:r>
            <a:endParaRPr lang="en-US" sz="14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4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2537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2">
            <a:extLst>
              <a:ext uri="{FF2B5EF4-FFF2-40B4-BE49-F238E27FC236}">
                <a16:creationId xmlns:a16="http://schemas.microsoft.com/office/drawing/2014/main" id="{326E82CB-99F7-1444-ACA3-7DDD849D0E56}"/>
              </a:ext>
            </a:extLst>
          </p:cNvPr>
          <p:cNvSpPr txBox="1"/>
          <p:nvPr/>
        </p:nvSpPr>
        <p:spPr>
          <a:xfrm>
            <a:off x="491553" y="4047556"/>
            <a:ext cx="4097020" cy="8957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000" b="1" dirty="0">
                <a:solidFill>
                  <a:srgbClr val="F08520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VOUS ÊTES INVITÉ(E)... JOIGNEZ-VOUS </a:t>
            </a:r>
            <a:r>
              <a:rPr lang="en-US" sz="2000" b="1" dirty="0" err="1">
                <a:solidFill>
                  <a:srgbClr val="F08520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À</a:t>
            </a:r>
            <a:r>
              <a:rPr lang="en-US" sz="2000" b="1" dirty="0">
                <a:solidFill>
                  <a:srgbClr val="F08520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 NOUS POUR UN Mile de </a:t>
            </a:r>
            <a:r>
              <a:rPr lang="en-US" sz="2000" b="1" dirty="0" err="1">
                <a:solidFill>
                  <a:srgbClr val="F08520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pleine</a:t>
            </a:r>
            <a:r>
              <a:rPr lang="en-US" sz="2000" b="1" dirty="0">
                <a:solidFill>
                  <a:srgbClr val="F08520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 conscience !</a:t>
            </a:r>
            <a:r>
              <a:rPr lang="en-US" sz="2000" b="1" dirty="0">
                <a:solidFill>
                  <a:srgbClr val="F08520"/>
                </a:solidFill>
                <a:effectLst/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7" name="Text Box 1">
            <a:extLst>
              <a:ext uri="{FF2B5EF4-FFF2-40B4-BE49-F238E27FC236}">
                <a16:creationId xmlns:a16="http://schemas.microsoft.com/office/drawing/2014/main" id="{7AA04455-4EAE-5842-8F5C-F5ACC9E980DF}"/>
              </a:ext>
            </a:extLst>
          </p:cNvPr>
          <p:cNvSpPr txBox="1"/>
          <p:nvPr/>
        </p:nvSpPr>
        <p:spPr>
          <a:xfrm>
            <a:off x="491553" y="5129044"/>
            <a:ext cx="4097020" cy="208724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Hé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____ (insert school mascot name), excites-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toi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!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Joignez-vous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à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nous le [INSERT DAY/DATE]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à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[INSERT LOCATION] pour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notre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édition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Halloween du Mile de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pleine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conscience !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Enfilez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votre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costume le plus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fou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et le plus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imaginatif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et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attachez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vos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espadrilles.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Votre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droit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d’entrée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sera un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repas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supplémentaire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 au profit de Swipe Out Hunger.</a:t>
            </a:r>
          </a:p>
          <a:p>
            <a:endParaRPr lang="en-US" sz="1400" dirty="0">
              <a:solidFill>
                <a:srgbClr val="000000"/>
              </a:solidFill>
              <a:latin typeface="Calibri Light" panose="020F0302020204030204" pitchFamily="34" charset="0"/>
              <a:ea typeface="Cambria" panose="02040503050406030204" pitchFamily="18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</a:rPr>
              <a:t>[</a:t>
            </a:r>
            <a:r>
              <a:rPr lang="en-US" sz="1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</a:rPr>
              <a:t>INSERT EVENT HIGHLIGHTS HERE]</a:t>
            </a:r>
            <a:endParaRPr lang="en-US" sz="1400" dirty="0">
              <a:solidFill>
                <a:srgbClr val="000000"/>
              </a:solidFill>
              <a:effectLst/>
              <a:latin typeface="Times-Roman" pitchFamily="2" charset="0"/>
              <a:ea typeface="Cambria" panose="020405030504060302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[INSERT MENU HIGHLIGHTS HERE]</a:t>
            </a:r>
            <a:endParaRPr lang="en-US" sz="14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4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Box 13">
            <a:extLst>
              <a:ext uri="{FF2B5EF4-FFF2-40B4-BE49-F238E27FC236}">
                <a16:creationId xmlns:a16="http://schemas.microsoft.com/office/drawing/2014/main" id="{FEBC226D-C6EC-8542-BA1A-E7D17107F16C}"/>
              </a:ext>
            </a:extLst>
          </p:cNvPr>
          <p:cNvSpPr txBox="1">
            <a:spLocks/>
          </p:cNvSpPr>
          <p:nvPr/>
        </p:nvSpPr>
        <p:spPr bwMode="auto">
          <a:xfrm>
            <a:off x="491553" y="8366836"/>
            <a:ext cx="1314945" cy="20066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r>
              <a:rPr lang="en-US" sz="650" b="1" dirty="0" err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Communiquez</a:t>
            </a:r>
            <a:r>
              <a:rPr lang="en-US" sz="650" b="1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avec le </a:t>
            </a:r>
            <a:r>
              <a:rPr lang="en-US" sz="650" b="1" dirty="0" err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département</a:t>
            </a:r>
            <a:r>
              <a:rPr lang="en-US" sz="650" b="1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des services de restauration pour plus de </a:t>
            </a:r>
            <a:r>
              <a:rPr lang="en-US" sz="650" b="1" dirty="0" err="1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détails</a:t>
            </a:r>
            <a:r>
              <a:rPr lang="en-US" sz="650" b="1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  <a:endParaRPr lang="en-US" sz="12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48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766</TotalTime>
  <Words>634</Words>
  <Application>Microsoft Macintosh PowerPoint</Application>
  <PresentationFormat>Custom</PresentationFormat>
  <Paragraphs>46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Cambria</vt:lpstr>
      <vt:lpstr>Times-Roman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Pugh</dc:creator>
  <cp:lastModifiedBy>Patricia Pugh</cp:lastModifiedBy>
  <cp:revision>6</cp:revision>
  <dcterms:created xsi:type="dcterms:W3CDTF">2022-06-02T18:59:59Z</dcterms:created>
  <dcterms:modified xsi:type="dcterms:W3CDTF">2022-09-08T10:23:23Z</dcterms:modified>
</cp:coreProperties>
</file>