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2" r:id="rId3"/>
    <p:sldId id="263" r:id="rId4"/>
    <p:sldId id="264" r:id="rId5"/>
    <p:sldId id="265" r:id="rId6"/>
    <p:sldId id="266" r:id="rId7"/>
    <p:sldId id="267" r:id="rId8"/>
    <p:sldId id="268" r:id="rId9"/>
  </p:sldIdLst>
  <p:sldSz cx="5148263"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snapToObjects="1">
      <p:cViewPr varScale="1">
        <p:scale>
          <a:sx n="96" d="100"/>
          <a:sy n="96" d="100"/>
        </p:scale>
        <p:origin x="2624" y="176"/>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6120" y="1496484"/>
            <a:ext cx="4376024" cy="3183467"/>
          </a:xfrm>
        </p:spPr>
        <p:txBody>
          <a:bodyPr anchor="b"/>
          <a:lstStyle>
            <a:lvl1pPr algn="ctr">
              <a:defRPr sz="3378"/>
            </a:lvl1pPr>
          </a:lstStyle>
          <a:p>
            <a:r>
              <a:rPr lang="en-US"/>
              <a:t>Click to edit Master title style</a:t>
            </a:r>
            <a:endParaRPr lang="en-US" dirty="0"/>
          </a:p>
        </p:txBody>
      </p:sp>
      <p:sp>
        <p:nvSpPr>
          <p:cNvPr id="3" name="Subtitle 2"/>
          <p:cNvSpPr>
            <a:spLocks noGrp="1"/>
          </p:cNvSpPr>
          <p:nvPr>
            <p:ph type="subTitle" idx="1"/>
          </p:nvPr>
        </p:nvSpPr>
        <p:spPr>
          <a:xfrm>
            <a:off x="643533" y="4802717"/>
            <a:ext cx="3861197" cy="2207683"/>
          </a:xfrm>
        </p:spPr>
        <p:txBody>
          <a:bodyPr/>
          <a:lstStyle>
            <a:lvl1pPr marL="0" indent="0" algn="ctr">
              <a:buNone/>
              <a:defRPr sz="1351"/>
            </a:lvl1pPr>
            <a:lvl2pPr marL="257404" indent="0" algn="ctr">
              <a:buNone/>
              <a:defRPr sz="1126"/>
            </a:lvl2pPr>
            <a:lvl3pPr marL="514807" indent="0" algn="ctr">
              <a:buNone/>
              <a:defRPr sz="1013"/>
            </a:lvl3pPr>
            <a:lvl4pPr marL="772211" indent="0" algn="ctr">
              <a:buNone/>
              <a:defRPr sz="901"/>
            </a:lvl4pPr>
            <a:lvl5pPr marL="1029614" indent="0" algn="ctr">
              <a:buNone/>
              <a:defRPr sz="901"/>
            </a:lvl5pPr>
            <a:lvl6pPr marL="1287018" indent="0" algn="ctr">
              <a:buNone/>
              <a:defRPr sz="901"/>
            </a:lvl6pPr>
            <a:lvl7pPr marL="1544422" indent="0" algn="ctr">
              <a:buNone/>
              <a:defRPr sz="901"/>
            </a:lvl7pPr>
            <a:lvl8pPr marL="1801825" indent="0" algn="ctr">
              <a:buNone/>
              <a:defRPr sz="901"/>
            </a:lvl8pPr>
            <a:lvl9pPr marL="2059229" indent="0" algn="ctr">
              <a:buNone/>
              <a:defRPr sz="90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D4DD527-0A50-E347-A3E5-EE92ED84BDA6}" type="datetimeFigureOut">
              <a:rPr lang="en-US" smtClean="0"/>
              <a:t>6/3/22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1490199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DD527-0A50-E347-A3E5-EE92ED84BDA6}" type="datetimeFigureOut">
              <a:rPr lang="en-US" smtClean="0"/>
              <a:t>6/3/22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2904897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84226" y="486834"/>
            <a:ext cx="1110094"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3944" y="486834"/>
            <a:ext cx="3265929"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DD527-0A50-E347-A3E5-EE92ED84BDA6}" type="datetimeFigureOut">
              <a:rPr lang="en-US" smtClean="0"/>
              <a:t>6/3/22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1612617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4DD527-0A50-E347-A3E5-EE92ED84BDA6}" type="datetimeFigureOut">
              <a:rPr lang="en-US" smtClean="0"/>
              <a:t>6/3/22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788994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51262" y="2279653"/>
            <a:ext cx="4440377" cy="3803649"/>
          </a:xfrm>
        </p:spPr>
        <p:txBody>
          <a:bodyPr anchor="b"/>
          <a:lstStyle>
            <a:lvl1pPr>
              <a:defRPr sz="3378"/>
            </a:lvl1pPr>
          </a:lstStyle>
          <a:p>
            <a:r>
              <a:rPr lang="en-US"/>
              <a:t>Click to edit Master title style</a:t>
            </a:r>
            <a:endParaRPr lang="en-US" dirty="0"/>
          </a:p>
        </p:txBody>
      </p:sp>
      <p:sp>
        <p:nvSpPr>
          <p:cNvPr id="3" name="Text Placeholder 2"/>
          <p:cNvSpPr>
            <a:spLocks noGrp="1"/>
          </p:cNvSpPr>
          <p:nvPr>
            <p:ph type="body" idx="1"/>
          </p:nvPr>
        </p:nvSpPr>
        <p:spPr>
          <a:xfrm>
            <a:off x="351262" y="6119286"/>
            <a:ext cx="4440377" cy="2000249"/>
          </a:xfrm>
        </p:spPr>
        <p:txBody>
          <a:bodyPr/>
          <a:lstStyle>
            <a:lvl1pPr marL="0" indent="0">
              <a:buNone/>
              <a:defRPr sz="1351">
                <a:solidFill>
                  <a:schemeClr val="tx1"/>
                </a:solidFill>
              </a:defRPr>
            </a:lvl1pPr>
            <a:lvl2pPr marL="257404" indent="0">
              <a:buNone/>
              <a:defRPr sz="1126">
                <a:solidFill>
                  <a:schemeClr val="tx1">
                    <a:tint val="75000"/>
                  </a:schemeClr>
                </a:solidFill>
              </a:defRPr>
            </a:lvl2pPr>
            <a:lvl3pPr marL="514807" indent="0">
              <a:buNone/>
              <a:defRPr sz="1013">
                <a:solidFill>
                  <a:schemeClr val="tx1">
                    <a:tint val="75000"/>
                  </a:schemeClr>
                </a:solidFill>
              </a:defRPr>
            </a:lvl3pPr>
            <a:lvl4pPr marL="772211" indent="0">
              <a:buNone/>
              <a:defRPr sz="901">
                <a:solidFill>
                  <a:schemeClr val="tx1">
                    <a:tint val="75000"/>
                  </a:schemeClr>
                </a:solidFill>
              </a:defRPr>
            </a:lvl4pPr>
            <a:lvl5pPr marL="1029614" indent="0">
              <a:buNone/>
              <a:defRPr sz="901">
                <a:solidFill>
                  <a:schemeClr val="tx1">
                    <a:tint val="75000"/>
                  </a:schemeClr>
                </a:solidFill>
              </a:defRPr>
            </a:lvl5pPr>
            <a:lvl6pPr marL="1287018" indent="0">
              <a:buNone/>
              <a:defRPr sz="901">
                <a:solidFill>
                  <a:schemeClr val="tx1">
                    <a:tint val="75000"/>
                  </a:schemeClr>
                </a:solidFill>
              </a:defRPr>
            </a:lvl6pPr>
            <a:lvl7pPr marL="1544422" indent="0">
              <a:buNone/>
              <a:defRPr sz="901">
                <a:solidFill>
                  <a:schemeClr val="tx1">
                    <a:tint val="75000"/>
                  </a:schemeClr>
                </a:solidFill>
              </a:defRPr>
            </a:lvl7pPr>
            <a:lvl8pPr marL="1801825" indent="0">
              <a:buNone/>
              <a:defRPr sz="901">
                <a:solidFill>
                  <a:schemeClr val="tx1">
                    <a:tint val="75000"/>
                  </a:schemeClr>
                </a:solidFill>
              </a:defRPr>
            </a:lvl8pPr>
            <a:lvl9pPr marL="2059229" indent="0">
              <a:buNone/>
              <a:defRPr sz="90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4DD527-0A50-E347-A3E5-EE92ED84BDA6}" type="datetimeFigureOut">
              <a:rPr lang="en-US" smtClean="0"/>
              <a:t>6/3/22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335203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3943" y="2434167"/>
            <a:ext cx="2188012"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606308" y="2434167"/>
            <a:ext cx="2188012"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4DD527-0A50-E347-A3E5-EE92ED84BDA6}" type="datetimeFigureOut">
              <a:rPr lang="en-US" smtClean="0"/>
              <a:t>6/3/22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3260208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4614" y="486836"/>
            <a:ext cx="4440377"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4614" y="2241551"/>
            <a:ext cx="2177956" cy="1098549"/>
          </a:xfrm>
        </p:spPr>
        <p:txBody>
          <a:bodyPr anchor="b"/>
          <a:lstStyle>
            <a:lvl1pPr marL="0" indent="0">
              <a:buNone/>
              <a:defRPr sz="1351" b="1"/>
            </a:lvl1pPr>
            <a:lvl2pPr marL="257404" indent="0">
              <a:buNone/>
              <a:defRPr sz="1126" b="1"/>
            </a:lvl2pPr>
            <a:lvl3pPr marL="514807" indent="0">
              <a:buNone/>
              <a:defRPr sz="1013" b="1"/>
            </a:lvl3pPr>
            <a:lvl4pPr marL="772211" indent="0">
              <a:buNone/>
              <a:defRPr sz="901" b="1"/>
            </a:lvl4pPr>
            <a:lvl5pPr marL="1029614" indent="0">
              <a:buNone/>
              <a:defRPr sz="901" b="1"/>
            </a:lvl5pPr>
            <a:lvl6pPr marL="1287018" indent="0">
              <a:buNone/>
              <a:defRPr sz="901" b="1"/>
            </a:lvl6pPr>
            <a:lvl7pPr marL="1544422" indent="0">
              <a:buNone/>
              <a:defRPr sz="901" b="1"/>
            </a:lvl7pPr>
            <a:lvl8pPr marL="1801825" indent="0">
              <a:buNone/>
              <a:defRPr sz="901" b="1"/>
            </a:lvl8pPr>
            <a:lvl9pPr marL="2059229" indent="0">
              <a:buNone/>
              <a:defRPr sz="901" b="1"/>
            </a:lvl9pPr>
          </a:lstStyle>
          <a:p>
            <a:pPr lvl="0"/>
            <a:r>
              <a:rPr lang="en-US"/>
              <a:t>Click to edit Master text styles</a:t>
            </a:r>
          </a:p>
        </p:txBody>
      </p:sp>
      <p:sp>
        <p:nvSpPr>
          <p:cNvPr id="4" name="Content Placeholder 3"/>
          <p:cNvSpPr>
            <a:spLocks noGrp="1"/>
          </p:cNvSpPr>
          <p:nvPr>
            <p:ph sz="half" idx="2"/>
          </p:nvPr>
        </p:nvSpPr>
        <p:spPr>
          <a:xfrm>
            <a:off x="354614" y="3340100"/>
            <a:ext cx="2177956"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606309" y="2241551"/>
            <a:ext cx="2188682" cy="1098549"/>
          </a:xfrm>
        </p:spPr>
        <p:txBody>
          <a:bodyPr anchor="b"/>
          <a:lstStyle>
            <a:lvl1pPr marL="0" indent="0">
              <a:buNone/>
              <a:defRPr sz="1351" b="1"/>
            </a:lvl1pPr>
            <a:lvl2pPr marL="257404" indent="0">
              <a:buNone/>
              <a:defRPr sz="1126" b="1"/>
            </a:lvl2pPr>
            <a:lvl3pPr marL="514807" indent="0">
              <a:buNone/>
              <a:defRPr sz="1013" b="1"/>
            </a:lvl3pPr>
            <a:lvl4pPr marL="772211" indent="0">
              <a:buNone/>
              <a:defRPr sz="901" b="1"/>
            </a:lvl4pPr>
            <a:lvl5pPr marL="1029614" indent="0">
              <a:buNone/>
              <a:defRPr sz="901" b="1"/>
            </a:lvl5pPr>
            <a:lvl6pPr marL="1287018" indent="0">
              <a:buNone/>
              <a:defRPr sz="901" b="1"/>
            </a:lvl6pPr>
            <a:lvl7pPr marL="1544422" indent="0">
              <a:buNone/>
              <a:defRPr sz="901" b="1"/>
            </a:lvl7pPr>
            <a:lvl8pPr marL="1801825" indent="0">
              <a:buNone/>
              <a:defRPr sz="901" b="1"/>
            </a:lvl8pPr>
            <a:lvl9pPr marL="2059229" indent="0">
              <a:buNone/>
              <a:defRPr sz="901" b="1"/>
            </a:lvl9pPr>
          </a:lstStyle>
          <a:p>
            <a:pPr lvl="0"/>
            <a:r>
              <a:rPr lang="en-US"/>
              <a:t>Click to edit Master text styles</a:t>
            </a:r>
          </a:p>
        </p:txBody>
      </p:sp>
      <p:sp>
        <p:nvSpPr>
          <p:cNvPr id="6" name="Content Placeholder 5"/>
          <p:cNvSpPr>
            <a:spLocks noGrp="1"/>
          </p:cNvSpPr>
          <p:nvPr>
            <p:ph sz="quarter" idx="4"/>
          </p:nvPr>
        </p:nvSpPr>
        <p:spPr>
          <a:xfrm>
            <a:off x="2606309" y="3340100"/>
            <a:ext cx="2188682"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4DD527-0A50-E347-A3E5-EE92ED84BDA6}" type="datetimeFigureOut">
              <a:rPr lang="en-US" smtClean="0"/>
              <a:t>6/3/22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20603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4DD527-0A50-E347-A3E5-EE92ED84BDA6}" type="datetimeFigureOut">
              <a:rPr lang="en-US" smtClean="0"/>
              <a:t>6/3/22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3875380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DD527-0A50-E347-A3E5-EE92ED84BDA6}" type="datetimeFigureOut">
              <a:rPr lang="en-US" smtClean="0"/>
              <a:t>6/3/22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1738494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614" y="609600"/>
            <a:ext cx="1660449" cy="2133600"/>
          </a:xfrm>
        </p:spPr>
        <p:txBody>
          <a:bodyPr anchor="b"/>
          <a:lstStyle>
            <a:lvl1pPr>
              <a:defRPr sz="1802"/>
            </a:lvl1pPr>
          </a:lstStyle>
          <a:p>
            <a:r>
              <a:rPr lang="en-US"/>
              <a:t>Click to edit Master title style</a:t>
            </a:r>
            <a:endParaRPr lang="en-US" dirty="0"/>
          </a:p>
        </p:txBody>
      </p:sp>
      <p:sp>
        <p:nvSpPr>
          <p:cNvPr id="3" name="Content Placeholder 2"/>
          <p:cNvSpPr>
            <a:spLocks noGrp="1"/>
          </p:cNvSpPr>
          <p:nvPr>
            <p:ph idx="1"/>
          </p:nvPr>
        </p:nvSpPr>
        <p:spPr>
          <a:xfrm>
            <a:off x="2188682" y="1316569"/>
            <a:ext cx="2606308" cy="6498167"/>
          </a:xfrm>
        </p:spPr>
        <p:txBody>
          <a:bodyPr/>
          <a:lstStyle>
            <a:lvl1pPr>
              <a:defRPr sz="1802"/>
            </a:lvl1pPr>
            <a:lvl2pPr>
              <a:defRPr sz="1576"/>
            </a:lvl2pPr>
            <a:lvl3pPr>
              <a:defRPr sz="1351"/>
            </a:lvl3pPr>
            <a:lvl4pPr>
              <a:defRPr sz="1126"/>
            </a:lvl4pPr>
            <a:lvl5pPr>
              <a:defRPr sz="1126"/>
            </a:lvl5pPr>
            <a:lvl6pPr>
              <a:defRPr sz="1126"/>
            </a:lvl6pPr>
            <a:lvl7pPr>
              <a:defRPr sz="1126"/>
            </a:lvl7pPr>
            <a:lvl8pPr>
              <a:defRPr sz="1126"/>
            </a:lvl8pPr>
            <a:lvl9pPr>
              <a:defRPr sz="112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4614" y="2743200"/>
            <a:ext cx="1660449" cy="5082117"/>
          </a:xfrm>
        </p:spPr>
        <p:txBody>
          <a:bodyPr/>
          <a:lstStyle>
            <a:lvl1pPr marL="0" indent="0">
              <a:buNone/>
              <a:defRPr sz="901"/>
            </a:lvl1pPr>
            <a:lvl2pPr marL="257404" indent="0">
              <a:buNone/>
              <a:defRPr sz="788"/>
            </a:lvl2pPr>
            <a:lvl3pPr marL="514807" indent="0">
              <a:buNone/>
              <a:defRPr sz="676"/>
            </a:lvl3pPr>
            <a:lvl4pPr marL="772211" indent="0">
              <a:buNone/>
              <a:defRPr sz="563"/>
            </a:lvl4pPr>
            <a:lvl5pPr marL="1029614" indent="0">
              <a:buNone/>
              <a:defRPr sz="563"/>
            </a:lvl5pPr>
            <a:lvl6pPr marL="1287018" indent="0">
              <a:buNone/>
              <a:defRPr sz="563"/>
            </a:lvl6pPr>
            <a:lvl7pPr marL="1544422" indent="0">
              <a:buNone/>
              <a:defRPr sz="563"/>
            </a:lvl7pPr>
            <a:lvl8pPr marL="1801825" indent="0">
              <a:buNone/>
              <a:defRPr sz="563"/>
            </a:lvl8pPr>
            <a:lvl9pPr marL="2059229"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FD4DD527-0A50-E347-A3E5-EE92ED84BDA6}" type="datetimeFigureOut">
              <a:rPr lang="en-US" smtClean="0"/>
              <a:t>6/3/22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3280870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4614" y="609600"/>
            <a:ext cx="1660449" cy="2133600"/>
          </a:xfrm>
        </p:spPr>
        <p:txBody>
          <a:bodyPr anchor="b"/>
          <a:lstStyle>
            <a:lvl1pPr>
              <a:defRPr sz="1802"/>
            </a:lvl1pPr>
          </a:lstStyle>
          <a:p>
            <a:r>
              <a:rPr lang="en-US"/>
              <a:t>Click to edit Master title style</a:t>
            </a:r>
            <a:endParaRPr lang="en-US" dirty="0"/>
          </a:p>
        </p:txBody>
      </p:sp>
      <p:sp>
        <p:nvSpPr>
          <p:cNvPr id="3" name="Picture Placeholder 2"/>
          <p:cNvSpPr>
            <a:spLocks noGrp="1" noChangeAspect="1"/>
          </p:cNvSpPr>
          <p:nvPr>
            <p:ph type="pic" idx="1"/>
          </p:nvPr>
        </p:nvSpPr>
        <p:spPr>
          <a:xfrm>
            <a:off x="2188682" y="1316569"/>
            <a:ext cx="2606308" cy="6498167"/>
          </a:xfrm>
        </p:spPr>
        <p:txBody>
          <a:bodyPr anchor="t"/>
          <a:lstStyle>
            <a:lvl1pPr marL="0" indent="0">
              <a:buNone/>
              <a:defRPr sz="1802"/>
            </a:lvl1pPr>
            <a:lvl2pPr marL="257404" indent="0">
              <a:buNone/>
              <a:defRPr sz="1576"/>
            </a:lvl2pPr>
            <a:lvl3pPr marL="514807" indent="0">
              <a:buNone/>
              <a:defRPr sz="1351"/>
            </a:lvl3pPr>
            <a:lvl4pPr marL="772211" indent="0">
              <a:buNone/>
              <a:defRPr sz="1126"/>
            </a:lvl4pPr>
            <a:lvl5pPr marL="1029614" indent="0">
              <a:buNone/>
              <a:defRPr sz="1126"/>
            </a:lvl5pPr>
            <a:lvl6pPr marL="1287018" indent="0">
              <a:buNone/>
              <a:defRPr sz="1126"/>
            </a:lvl6pPr>
            <a:lvl7pPr marL="1544422" indent="0">
              <a:buNone/>
              <a:defRPr sz="1126"/>
            </a:lvl7pPr>
            <a:lvl8pPr marL="1801825" indent="0">
              <a:buNone/>
              <a:defRPr sz="1126"/>
            </a:lvl8pPr>
            <a:lvl9pPr marL="2059229" indent="0">
              <a:buNone/>
              <a:defRPr sz="1126"/>
            </a:lvl9pPr>
          </a:lstStyle>
          <a:p>
            <a:r>
              <a:rPr lang="en-US" dirty="0"/>
              <a:t>Click icon to add picture</a:t>
            </a:r>
          </a:p>
        </p:txBody>
      </p:sp>
      <p:sp>
        <p:nvSpPr>
          <p:cNvPr id="4" name="Text Placeholder 3"/>
          <p:cNvSpPr>
            <a:spLocks noGrp="1"/>
          </p:cNvSpPr>
          <p:nvPr>
            <p:ph type="body" sz="half" idx="2"/>
          </p:nvPr>
        </p:nvSpPr>
        <p:spPr>
          <a:xfrm>
            <a:off x="354614" y="2743200"/>
            <a:ext cx="1660449" cy="5082117"/>
          </a:xfrm>
        </p:spPr>
        <p:txBody>
          <a:bodyPr/>
          <a:lstStyle>
            <a:lvl1pPr marL="0" indent="0">
              <a:buNone/>
              <a:defRPr sz="901"/>
            </a:lvl1pPr>
            <a:lvl2pPr marL="257404" indent="0">
              <a:buNone/>
              <a:defRPr sz="788"/>
            </a:lvl2pPr>
            <a:lvl3pPr marL="514807" indent="0">
              <a:buNone/>
              <a:defRPr sz="676"/>
            </a:lvl3pPr>
            <a:lvl4pPr marL="772211" indent="0">
              <a:buNone/>
              <a:defRPr sz="563"/>
            </a:lvl4pPr>
            <a:lvl5pPr marL="1029614" indent="0">
              <a:buNone/>
              <a:defRPr sz="563"/>
            </a:lvl5pPr>
            <a:lvl6pPr marL="1287018" indent="0">
              <a:buNone/>
              <a:defRPr sz="563"/>
            </a:lvl6pPr>
            <a:lvl7pPr marL="1544422" indent="0">
              <a:buNone/>
              <a:defRPr sz="563"/>
            </a:lvl7pPr>
            <a:lvl8pPr marL="1801825" indent="0">
              <a:buNone/>
              <a:defRPr sz="563"/>
            </a:lvl8pPr>
            <a:lvl9pPr marL="2059229" indent="0">
              <a:buNone/>
              <a:defRPr sz="563"/>
            </a:lvl9pPr>
          </a:lstStyle>
          <a:p>
            <a:pPr lvl="0"/>
            <a:r>
              <a:rPr lang="en-US"/>
              <a:t>Click to edit Master text styles</a:t>
            </a:r>
          </a:p>
        </p:txBody>
      </p:sp>
      <p:sp>
        <p:nvSpPr>
          <p:cNvPr id="5" name="Date Placeholder 4"/>
          <p:cNvSpPr>
            <a:spLocks noGrp="1"/>
          </p:cNvSpPr>
          <p:nvPr>
            <p:ph type="dt" sz="half" idx="10"/>
          </p:nvPr>
        </p:nvSpPr>
        <p:spPr/>
        <p:txBody>
          <a:bodyPr/>
          <a:lstStyle/>
          <a:p>
            <a:fld id="{FD4DD527-0A50-E347-A3E5-EE92ED84BDA6}" type="datetimeFigureOut">
              <a:rPr lang="en-US" smtClean="0"/>
              <a:t>6/3/22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32AB42-D609-1347-9A4C-17CD34970A7E}" type="slidenum">
              <a:rPr lang="en-US" smtClean="0"/>
              <a:t>‹#›</a:t>
            </a:fld>
            <a:endParaRPr lang="en-US" dirty="0"/>
          </a:p>
        </p:txBody>
      </p:sp>
    </p:spTree>
    <p:extLst>
      <p:ext uri="{BB962C8B-B14F-4D97-AF65-F5344CB8AC3E}">
        <p14:creationId xmlns:p14="http://schemas.microsoft.com/office/powerpoint/2010/main" val="2724567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3943" y="486836"/>
            <a:ext cx="4440377"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3943" y="2434167"/>
            <a:ext cx="4440377"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3943" y="8475136"/>
            <a:ext cx="1158359" cy="486833"/>
          </a:xfrm>
          <a:prstGeom prst="rect">
            <a:avLst/>
          </a:prstGeom>
        </p:spPr>
        <p:txBody>
          <a:bodyPr vert="horz" lIns="91440" tIns="45720" rIns="91440" bIns="45720" rtlCol="0" anchor="ctr"/>
          <a:lstStyle>
            <a:lvl1pPr algn="l">
              <a:defRPr sz="676">
                <a:solidFill>
                  <a:schemeClr val="tx1">
                    <a:tint val="75000"/>
                  </a:schemeClr>
                </a:solidFill>
              </a:defRPr>
            </a:lvl1pPr>
          </a:lstStyle>
          <a:p>
            <a:fld id="{FD4DD527-0A50-E347-A3E5-EE92ED84BDA6}" type="datetimeFigureOut">
              <a:rPr lang="en-US" smtClean="0"/>
              <a:t>6/3/22</a:t>
            </a:fld>
            <a:endParaRPr lang="en-US" dirty="0"/>
          </a:p>
        </p:txBody>
      </p:sp>
      <p:sp>
        <p:nvSpPr>
          <p:cNvPr id="5" name="Footer Placeholder 4"/>
          <p:cNvSpPr>
            <a:spLocks noGrp="1"/>
          </p:cNvSpPr>
          <p:nvPr>
            <p:ph type="ftr" sz="quarter" idx="3"/>
          </p:nvPr>
        </p:nvSpPr>
        <p:spPr>
          <a:xfrm>
            <a:off x="1705362" y="8475136"/>
            <a:ext cx="1737539" cy="486833"/>
          </a:xfrm>
          <a:prstGeom prst="rect">
            <a:avLst/>
          </a:prstGeom>
        </p:spPr>
        <p:txBody>
          <a:bodyPr vert="horz" lIns="91440" tIns="45720" rIns="91440" bIns="45720" rtlCol="0" anchor="ctr"/>
          <a:lstStyle>
            <a:lvl1pPr algn="ctr">
              <a:defRPr sz="676">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635961" y="8475136"/>
            <a:ext cx="1158359" cy="486833"/>
          </a:xfrm>
          <a:prstGeom prst="rect">
            <a:avLst/>
          </a:prstGeom>
        </p:spPr>
        <p:txBody>
          <a:bodyPr vert="horz" lIns="91440" tIns="45720" rIns="91440" bIns="45720" rtlCol="0" anchor="ctr"/>
          <a:lstStyle>
            <a:lvl1pPr algn="r">
              <a:defRPr sz="676">
                <a:solidFill>
                  <a:schemeClr val="tx1">
                    <a:tint val="75000"/>
                  </a:schemeClr>
                </a:solidFill>
              </a:defRPr>
            </a:lvl1pPr>
          </a:lstStyle>
          <a:p>
            <a:fld id="{4232AB42-D609-1347-9A4C-17CD34970A7E}" type="slidenum">
              <a:rPr lang="en-US" smtClean="0"/>
              <a:t>‹#›</a:t>
            </a:fld>
            <a:endParaRPr lang="en-US" dirty="0"/>
          </a:p>
        </p:txBody>
      </p:sp>
    </p:spTree>
    <p:extLst>
      <p:ext uri="{BB962C8B-B14F-4D97-AF65-F5344CB8AC3E}">
        <p14:creationId xmlns:p14="http://schemas.microsoft.com/office/powerpoint/2010/main" val="30730019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514807" rtl="0" eaLnBrk="1" latinLnBrk="0" hangingPunct="1">
        <a:lnSpc>
          <a:spcPct val="90000"/>
        </a:lnSpc>
        <a:spcBef>
          <a:spcPct val="0"/>
        </a:spcBef>
        <a:buNone/>
        <a:defRPr sz="2477" kern="1200">
          <a:solidFill>
            <a:schemeClr val="tx1"/>
          </a:solidFill>
          <a:latin typeface="+mj-lt"/>
          <a:ea typeface="+mj-ea"/>
          <a:cs typeface="+mj-cs"/>
        </a:defRPr>
      </a:lvl1pPr>
    </p:titleStyle>
    <p:bodyStyle>
      <a:lvl1pPr marL="128702" indent="-128702" algn="l" defTabSz="514807" rtl="0" eaLnBrk="1" latinLnBrk="0" hangingPunct="1">
        <a:lnSpc>
          <a:spcPct val="90000"/>
        </a:lnSpc>
        <a:spcBef>
          <a:spcPts val="563"/>
        </a:spcBef>
        <a:buFont typeface="Arial" panose="020B0604020202020204" pitchFamily="34" charset="0"/>
        <a:buChar char="•"/>
        <a:defRPr sz="1576" kern="1200">
          <a:solidFill>
            <a:schemeClr val="tx1"/>
          </a:solidFill>
          <a:latin typeface="+mn-lt"/>
          <a:ea typeface="+mn-ea"/>
          <a:cs typeface="+mn-cs"/>
        </a:defRPr>
      </a:lvl1pPr>
      <a:lvl2pPr marL="386105" indent="-128702" algn="l" defTabSz="514807" rtl="0" eaLnBrk="1" latinLnBrk="0" hangingPunct="1">
        <a:lnSpc>
          <a:spcPct val="90000"/>
        </a:lnSpc>
        <a:spcBef>
          <a:spcPts val="282"/>
        </a:spcBef>
        <a:buFont typeface="Arial" panose="020B0604020202020204" pitchFamily="34" charset="0"/>
        <a:buChar char="•"/>
        <a:defRPr sz="1351" kern="1200">
          <a:solidFill>
            <a:schemeClr val="tx1"/>
          </a:solidFill>
          <a:latin typeface="+mn-lt"/>
          <a:ea typeface="+mn-ea"/>
          <a:cs typeface="+mn-cs"/>
        </a:defRPr>
      </a:lvl2pPr>
      <a:lvl3pPr marL="643509" indent="-128702" algn="l" defTabSz="514807" rtl="0" eaLnBrk="1" latinLnBrk="0" hangingPunct="1">
        <a:lnSpc>
          <a:spcPct val="90000"/>
        </a:lnSpc>
        <a:spcBef>
          <a:spcPts val="282"/>
        </a:spcBef>
        <a:buFont typeface="Arial" panose="020B0604020202020204" pitchFamily="34" charset="0"/>
        <a:buChar char="•"/>
        <a:defRPr sz="1126" kern="1200">
          <a:solidFill>
            <a:schemeClr val="tx1"/>
          </a:solidFill>
          <a:latin typeface="+mn-lt"/>
          <a:ea typeface="+mn-ea"/>
          <a:cs typeface="+mn-cs"/>
        </a:defRPr>
      </a:lvl3pPr>
      <a:lvl4pPr marL="900913"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4pPr>
      <a:lvl5pPr marL="1158316"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5pPr>
      <a:lvl6pPr marL="1415720"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6pPr>
      <a:lvl7pPr marL="1673123"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7pPr>
      <a:lvl8pPr marL="1930527"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8pPr>
      <a:lvl9pPr marL="2187931" indent="-128702" algn="l" defTabSz="514807" rtl="0" eaLnBrk="1" latinLnBrk="0" hangingPunct="1">
        <a:lnSpc>
          <a:spcPct val="90000"/>
        </a:lnSpc>
        <a:spcBef>
          <a:spcPts val="282"/>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807" rtl="0" eaLnBrk="1" latinLnBrk="0" hangingPunct="1">
        <a:defRPr sz="1013" kern="1200">
          <a:solidFill>
            <a:schemeClr val="tx1"/>
          </a:solidFill>
          <a:latin typeface="+mn-lt"/>
          <a:ea typeface="+mn-ea"/>
          <a:cs typeface="+mn-cs"/>
        </a:defRPr>
      </a:lvl1pPr>
      <a:lvl2pPr marL="257404" algn="l" defTabSz="514807" rtl="0" eaLnBrk="1" latinLnBrk="0" hangingPunct="1">
        <a:defRPr sz="1013" kern="1200">
          <a:solidFill>
            <a:schemeClr val="tx1"/>
          </a:solidFill>
          <a:latin typeface="+mn-lt"/>
          <a:ea typeface="+mn-ea"/>
          <a:cs typeface="+mn-cs"/>
        </a:defRPr>
      </a:lvl2pPr>
      <a:lvl3pPr marL="514807" algn="l" defTabSz="514807" rtl="0" eaLnBrk="1" latinLnBrk="0" hangingPunct="1">
        <a:defRPr sz="1013" kern="1200">
          <a:solidFill>
            <a:schemeClr val="tx1"/>
          </a:solidFill>
          <a:latin typeface="+mn-lt"/>
          <a:ea typeface="+mn-ea"/>
          <a:cs typeface="+mn-cs"/>
        </a:defRPr>
      </a:lvl3pPr>
      <a:lvl4pPr marL="772211" algn="l" defTabSz="514807" rtl="0" eaLnBrk="1" latinLnBrk="0" hangingPunct="1">
        <a:defRPr sz="1013" kern="1200">
          <a:solidFill>
            <a:schemeClr val="tx1"/>
          </a:solidFill>
          <a:latin typeface="+mn-lt"/>
          <a:ea typeface="+mn-ea"/>
          <a:cs typeface="+mn-cs"/>
        </a:defRPr>
      </a:lvl4pPr>
      <a:lvl5pPr marL="1029614" algn="l" defTabSz="514807" rtl="0" eaLnBrk="1" latinLnBrk="0" hangingPunct="1">
        <a:defRPr sz="1013" kern="1200">
          <a:solidFill>
            <a:schemeClr val="tx1"/>
          </a:solidFill>
          <a:latin typeface="+mn-lt"/>
          <a:ea typeface="+mn-ea"/>
          <a:cs typeface="+mn-cs"/>
        </a:defRPr>
      </a:lvl5pPr>
      <a:lvl6pPr marL="1287018" algn="l" defTabSz="514807" rtl="0" eaLnBrk="1" latinLnBrk="0" hangingPunct="1">
        <a:defRPr sz="1013" kern="1200">
          <a:solidFill>
            <a:schemeClr val="tx1"/>
          </a:solidFill>
          <a:latin typeface="+mn-lt"/>
          <a:ea typeface="+mn-ea"/>
          <a:cs typeface="+mn-cs"/>
        </a:defRPr>
      </a:lvl6pPr>
      <a:lvl7pPr marL="1544422" algn="l" defTabSz="514807" rtl="0" eaLnBrk="1" latinLnBrk="0" hangingPunct="1">
        <a:defRPr sz="1013" kern="1200">
          <a:solidFill>
            <a:schemeClr val="tx1"/>
          </a:solidFill>
          <a:latin typeface="+mn-lt"/>
          <a:ea typeface="+mn-ea"/>
          <a:cs typeface="+mn-cs"/>
        </a:defRPr>
      </a:lvl7pPr>
      <a:lvl8pPr marL="1801825" algn="l" defTabSz="514807" rtl="0" eaLnBrk="1" latinLnBrk="0" hangingPunct="1">
        <a:defRPr sz="1013" kern="1200">
          <a:solidFill>
            <a:schemeClr val="tx1"/>
          </a:solidFill>
          <a:latin typeface="+mn-lt"/>
          <a:ea typeface="+mn-ea"/>
          <a:cs typeface="+mn-cs"/>
        </a:defRPr>
      </a:lvl8pPr>
      <a:lvl9pPr marL="2059229" algn="l" defTabSz="514807"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149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with medium confidence">
            <a:extLst>
              <a:ext uri="{FF2B5EF4-FFF2-40B4-BE49-F238E27FC236}">
                <a16:creationId xmlns:a16="http://schemas.microsoft.com/office/drawing/2014/main" id="{87B7DD05-A5E5-F74E-B2BF-7CBE38A0B4F6}"/>
              </a:ext>
            </a:extLst>
          </p:cNvPr>
          <p:cNvPicPr/>
          <p:nvPr/>
        </p:nvPicPr>
        <p:blipFill>
          <a:blip r:embed="rId3"/>
          <a:stretch>
            <a:fillRect/>
          </a:stretch>
        </p:blipFill>
        <p:spPr>
          <a:xfrm>
            <a:off x="1806498" y="8130003"/>
            <a:ext cx="1104056" cy="576098"/>
          </a:xfrm>
          <a:prstGeom prst="rect">
            <a:avLst/>
          </a:prstGeom>
        </p:spPr>
      </p:pic>
      <p:sp>
        <p:nvSpPr>
          <p:cNvPr id="6" name="Text Box 13">
            <a:extLst>
              <a:ext uri="{FF2B5EF4-FFF2-40B4-BE49-F238E27FC236}">
                <a16:creationId xmlns:a16="http://schemas.microsoft.com/office/drawing/2014/main" id="{C292AC7C-7A40-A140-8E10-39755E023B73}"/>
              </a:ext>
            </a:extLst>
          </p:cNvPr>
          <p:cNvSpPr txBox="1">
            <a:spLocks/>
          </p:cNvSpPr>
          <p:nvPr/>
        </p:nvSpPr>
        <p:spPr bwMode="auto">
          <a:xfrm>
            <a:off x="491553" y="8366836"/>
            <a:ext cx="1203517" cy="200660"/>
          </a:xfrm>
          <a:prstGeom prst="rect">
            <a:avLst/>
          </a:prstGeom>
          <a:noFill/>
          <a:ln>
            <a:noFill/>
          </a:ln>
          <a:extLst>
            <a:ext uri="{909E8E84-426E-40dd-AFC4-6F175D3DCCD1}"/>
            <a:ext uri="{91240B29-F687-4f45-9708-019B960494DF}"/>
          </a:extLst>
        </p:spPr>
        <p:txBody>
          <a:bodyPr rot="0" vert="horz" wrap="square" lIns="0" tIns="0" rIns="0" bIns="0" anchor="t" anchorCtr="0" upright="1">
            <a:noAutofit/>
          </a:bodyPr>
          <a:lstStyle/>
          <a:p>
            <a:pPr marL="0" marR="0">
              <a:spcBef>
                <a:spcPts val="0"/>
              </a:spcBef>
              <a:spcAft>
                <a:spcPts val="0"/>
              </a:spcAft>
            </a:pPr>
            <a:r>
              <a:rPr lang="en-US" sz="650" b="1"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Contact the Dining Services Department for more details.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Text Box 12">
            <a:extLst>
              <a:ext uri="{FF2B5EF4-FFF2-40B4-BE49-F238E27FC236}">
                <a16:creationId xmlns:a16="http://schemas.microsoft.com/office/drawing/2014/main" id="{A23638C1-3F6C-8245-AD1C-43F89B2100C5}"/>
              </a:ext>
            </a:extLst>
          </p:cNvPr>
          <p:cNvSpPr txBox="1"/>
          <p:nvPr/>
        </p:nvSpPr>
        <p:spPr>
          <a:xfrm>
            <a:off x="491552" y="3993832"/>
            <a:ext cx="4291797" cy="115633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b="1" cap="all" dirty="0">
                <a:solidFill>
                  <a:srgbClr val="953D95"/>
                </a:solidFill>
                <a:effectLst/>
                <a:latin typeface="Arial" panose="020B0604020202020204" pitchFamily="34" charset="0"/>
                <a:ea typeface="Cambria" panose="02040503050406030204" pitchFamily="18" charset="0"/>
              </a:rPr>
              <a:t>DREAM BIG AND BUILD YOUR OWN FAN-TASTY BREAKFAST</a:t>
            </a:r>
            <a:endParaRPr lang="en-US" sz="1600" dirty="0">
              <a:solidFill>
                <a:srgbClr val="000000"/>
              </a:solidFill>
              <a:effectLst/>
              <a:latin typeface="Times-Roman" pitchFamily="2" charset="0"/>
              <a:ea typeface="Cambria" panose="02040503050406030204" pitchFamily="18" charset="0"/>
            </a:endParaRPr>
          </a:p>
          <a:p>
            <a:pPr marL="0" marR="0" algn="ctr">
              <a:spcBef>
                <a:spcPts val="0"/>
              </a:spcBef>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 </a:t>
            </a:r>
          </a:p>
        </p:txBody>
      </p:sp>
      <p:sp>
        <p:nvSpPr>
          <p:cNvPr id="9" name="Text Box 1">
            <a:extLst>
              <a:ext uri="{FF2B5EF4-FFF2-40B4-BE49-F238E27FC236}">
                <a16:creationId xmlns:a16="http://schemas.microsoft.com/office/drawing/2014/main" id="{D533382F-DE47-D241-9459-4E814428F5C3}"/>
              </a:ext>
            </a:extLst>
          </p:cNvPr>
          <p:cNvSpPr txBox="1"/>
          <p:nvPr/>
        </p:nvSpPr>
        <p:spPr>
          <a:xfrm>
            <a:off x="491553" y="5238791"/>
            <a:ext cx="4291797" cy="233988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20000"/>
              </a:lnSpc>
              <a:spcBef>
                <a:spcPts val="0"/>
              </a:spcBef>
              <a:spcAft>
                <a:spcPts val="0"/>
              </a:spcAft>
            </a:pPr>
            <a:r>
              <a:rPr lang="en-US" sz="1600" dirty="0">
                <a:solidFill>
                  <a:srgbClr val="000000"/>
                </a:solidFill>
                <a:effectLst/>
                <a:latin typeface="Calibri Light" panose="020F0302020204030204" pitchFamily="34" charset="0"/>
                <a:ea typeface="Cambria" panose="02040503050406030204" pitchFamily="18" charset="0"/>
              </a:rPr>
              <a:t>Join us at the [INSERT LOCATION] on [INSERT DAY/DATE] at [INSERT TIME]. </a:t>
            </a:r>
            <a:endParaRPr lang="en-US" sz="1600" dirty="0">
              <a:solidFill>
                <a:srgbClr val="000000"/>
              </a:solidFill>
              <a:effectLst/>
              <a:latin typeface="Times-Roman" pitchFamily="2" charset="0"/>
              <a:ea typeface="Cambria" panose="02040503050406030204" pitchFamily="18" charset="0"/>
            </a:endParaRPr>
          </a:p>
          <a:p>
            <a:pPr marL="0" marR="0">
              <a:lnSpc>
                <a:spcPct val="120000"/>
              </a:lnSpc>
              <a:spcBef>
                <a:spcPts val="0"/>
              </a:spcBef>
              <a:spcAft>
                <a:spcPts val="0"/>
              </a:spcAft>
            </a:pPr>
            <a:r>
              <a:rPr lang="en-US" sz="1600" dirty="0">
                <a:solidFill>
                  <a:srgbClr val="000000"/>
                </a:solidFill>
                <a:effectLst/>
                <a:latin typeface="Calibri Light" panose="020F0302020204030204" pitchFamily="34" charset="0"/>
                <a:ea typeface="Cambria" panose="02040503050406030204" pitchFamily="18" charset="0"/>
              </a:rPr>
              <a:t>Enjoy [INSERT MENU ITEMS HERE]</a:t>
            </a:r>
            <a:endParaRPr lang="en-US" sz="1600" dirty="0">
              <a:solidFill>
                <a:srgbClr val="000000"/>
              </a:solidFill>
              <a:effectLst/>
              <a:latin typeface="Times-Roman" pitchFamily="2" charset="0"/>
              <a:ea typeface="Cambria" panose="02040503050406030204" pitchFamily="18" charset="0"/>
            </a:endParaRPr>
          </a:p>
          <a:p>
            <a:pPr marL="0" marR="0">
              <a:lnSpc>
                <a:spcPct val="120000"/>
              </a:lnSpc>
              <a:spcBef>
                <a:spcPts val="0"/>
              </a:spcBef>
              <a:spcAft>
                <a:spcPts val="0"/>
              </a:spcAft>
            </a:pPr>
            <a:r>
              <a:rPr lang="en-US" sz="1600" dirty="0">
                <a:solidFill>
                  <a:srgbClr val="000000"/>
                </a:solidFill>
                <a:effectLst/>
                <a:latin typeface="Calibri Light" panose="020F0302020204030204" pitchFamily="34" charset="0"/>
                <a:ea typeface="Cambria" panose="02040503050406030204" pitchFamily="18" charset="0"/>
              </a:rPr>
              <a:t>Plus…</a:t>
            </a:r>
            <a:endParaRPr lang="en-US" sz="1600" dirty="0">
              <a:solidFill>
                <a:srgbClr val="000000"/>
              </a:solidFill>
              <a:effectLst/>
              <a:latin typeface="Times-Roman" pitchFamily="2" charset="0"/>
              <a:ea typeface="Cambria" panose="02040503050406030204" pitchFamily="18" charset="0"/>
            </a:endParaRPr>
          </a:p>
          <a:p>
            <a:pPr marL="0" marR="0">
              <a:lnSpc>
                <a:spcPct val="120000"/>
              </a:lnSpc>
              <a:spcBef>
                <a:spcPts val="0"/>
              </a:spcBef>
              <a:spcAft>
                <a:spcPts val="0"/>
              </a:spcAft>
            </a:pPr>
            <a:r>
              <a:rPr lang="en-US" sz="1600" dirty="0">
                <a:solidFill>
                  <a:srgbClr val="000000"/>
                </a:solidFill>
                <a:effectLst/>
                <a:latin typeface="Calibri Light" panose="020F0302020204030204" pitchFamily="34" charset="0"/>
                <a:ea typeface="Cambria" panose="02040503050406030204" pitchFamily="18" charset="0"/>
              </a:rPr>
              <a:t>[INSERT EVENT HIGHLIGHT HERE]</a:t>
            </a:r>
            <a:endParaRPr lang="en-US" sz="16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600" dirty="0">
                <a:effectLst/>
                <a:latin typeface="Calibri Light" panose="020F0302020204030204" pitchFamily="34" charset="0"/>
                <a:ea typeface="Cambria" panose="02040503050406030204" pitchFamily="18" charset="0"/>
                <a:cs typeface="Times New Roman" panose="02020603050405020304" pitchFamily="18" charset="0"/>
              </a:rPr>
              <a:t>[INSERT EVENT HIGHLIGHT HERE]</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dirty="0">
                <a:effectLst/>
                <a:latin typeface="Cambria" panose="02040503050406030204" pitchFamily="18" charset="0"/>
                <a:ea typeface="Cambria" panose="02040503050406030204" pitchFamily="18" charset="0"/>
                <a:cs typeface="Times New Roman" panose="02020603050405020304" pitchFamily="18" charset="0"/>
              </a:rPr>
              <a:t> </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782427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with medium confidence">
            <a:extLst>
              <a:ext uri="{FF2B5EF4-FFF2-40B4-BE49-F238E27FC236}">
                <a16:creationId xmlns:a16="http://schemas.microsoft.com/office/drawing/2014/main" id="{BE348EFF-1BB0-0E44-A15B-A6B9426D33CA}"/>
              </a:ext>
            </a:extLst>
          </p:cNvPr>
          <p:cNvPicPr/>
          <p:nvPr/>
        </p:nvPicPr>
        <p:blipFill>
          <a:blip r:embed="rId3"/>
          <a:stretch>
            <a:fillRect/>
          </a:stretch>
        </p:blipFill>
        <p:spPr>
          <a:xfrm>
            <a:off x="1806498" y="8130003"/>
            <a:ext cx="1104056" cy="576098"/>
          </a:xfrm>
          <a:prstGeom prst="rect">
            <a:avLst/>
          </a:prstGeom>
        </p:spPr>
      </p:pic>
      <p:sp>
        <p:nvSpPr>
          <p:cNvPr id="6" name="Text Box 13">
            <a:extLst>
              <a:ext uri="{FF2B5EF4-FFF2-40B4-BE49-F238E27FC236}">
                <a16:creationId xmlns:a16="http://schemas.microsoft.com/office/drawing/2014/main" id="{68FAC550-2AEC-C942-BD35-AF497ED54653}"/>
              </a:ext>
            </a:extLst>
          </p:cNvPr>
          <p:cNvSpPr txBox="1">
            <a:spLocks/>
          </p:cNvSpPr>
          <p:nvPr/>
        </p:nvSpPr>
        <p:spPr bwMode="auto">
          <a:xfrm>
            <a:off x="491553" y="8366836"/>
            <a:ext cx="1203517" cy="200660"/>
          </a:xfrm>
          <a:prstGeom prst="rect">
            <a:avLst/>
          </a:prstGeom>
          <a:noFill/>
          <a:ln>
            <a:noFill/>
          </a:ln>
          <a:extLst>
            <a:ext uri="{909E8E84-426E-40dd-AFC4-6F175D3DCCD1}"/>
            <a:ext uri="{91240B29-F687-4f45-9708-019B960494DF}"/>
          </a:extLst>
        </p:spPr>
        <p:txBody>
          <a:bodyPr rot="0" vert="horz" wrap="square" lIns="0" tIns="0" rIns="0" bIns="0" anchor="t" anchorCtr="0" upright="1">
            <a:noAutofit/>
          </a:bodyPr>
          <a:lstStyle/>
          <a:p>
            <a:pPr marL="0" marR="0">
              <a:spcBef>
                <a:spcPts val="0"/>
              </a:spcBef>
              <a:spcAft>
                <a:spcPts val="0"/>
              </a:spcAft>
            </a:pPr>
            <a:r>
              <a:rPr lang="en-US" sz="650" b="1"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Contact the Dining Services Department for more details.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Text Box 12">
            <a:extLst>
              <a:ext uri="{FF2B5EF4-FFF2-40B4-BE49-F238E27FC236}">
                <a16:creationId xmlns:a16="http://schemas.microsoft.com/office/drawing/2014/main" id="{2C878987-6776-2348-8991-0D7CE477F48C}"/>
              </a:ext>
            </a:extLst>
          </p:cNvPr>
          <p:cNvSpPr txBox="1"/>
          <p:nvPr/>
        </p:nvSpPr>
        <p:spPr>
          <a:xfrm>
            <a:off x="491553" y="4107267"/>
            <a:ext cx="3804920" cy="93454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b="1" cap="all" dirty="0">
                <a:solidFill>
                  <a:srgbClr val="666699"/>
                </a:solidFill>
                <a:effectLst/>
                <a:latin typeface="Arial" panose="020B0604020202020204" pitchFamily="34" charset="0"/>
                <a:ea typeface="Cambria" panose="02040503050406030204" pitchFamily="18" charset="0"/>
              </a:rPr>
              <a:t>[INSERT NUMBER OF DAYS] DAYS TO GO!</a:t>
            </a:r>
            <a:endParaRPr lang="en-US" sz="1400" dirty="0">
              <a:solidFill>
                <a:srgbClr val="000000"/>
              </a:solidFill>
              <a:effectLst/>
              <a:latin typeface="Times-Roman" pitchFamily="2" charset="0"/>
              <a:ea typeface="Cambria" panose="02040503050406030204" pitchFamily="18" charset="0"/>
            </a:endParaRPr>
          </a:p>
          <a:p>
            <a:pPr marL="0" marR="0" algn="ctr">
              <a:spcBef>
                <a:spcPts val="0"/>
              </a:spcBef>
              <a:spcAft>
                <a:spcPts val="0"/>
              </a:spcAft>
            </a:pPr>
            <a:r>
              <a:rPr lang="en-US" sz="1400" dirty="0">
                <a:effectLst/>
                <a:latin typeface="Cambria" panose="02040503050406030204" pitchFamily="18" charset="0"/>
                <a:ea typeface="Cambria" panose="02040503050406030204" pitchFamily="18" charset="0"/>
                <a:cs typeface="Times New Roman" panose="02020603050405020304" pitchFamily="18" charset="0"/>
              </a:rPr>
              <a:t> </a:t>
            </a:r>
          </a:p>
        </p:txBody>
      </p:sp>
      <p:sp>
        <p:nvSpPr>
          <p:cNvPr id="8" name="Text Box 1">
            <a:extLst>
              <a:ext uri="{FF2B5EF4-FFF2-40B4-BE49-F238E27FC236}">
                <a16:creationId xmlns:a16="http://schemas.microsoft.com/office/drawing/2014/main" id="{4A7868ED-FD3A-FF49-9E9A-FDCADC7CAA34}"/>
              </a:ext>
            </a:extLst>
          </p:cNvPr>
          <p:cNvSpPr txBox="1"/>
          <p:nvPr/>
        </p:nvSpPr>
        <p:spPr>
          <a:xfrm>
            <a:off x="491552" y="5036734"/>
            <a:ext cx="4165157" cy="191824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dirty="0">
                <a:solidFill>
                  <a:srgbClr val="000000"/>
                </a:solidFill>
                <a:effectLst/>
                <a:latin typeface="Calibri Light" panose="020F0302020204030204" pitchFamily="34" charset="0"/>
                <a:ea typeface="Cambria" panose="02040503050406030204" pitchFamily="18" charset="0"/>
              </a:rPr>
              <a:t>Stop by [INSERT LOCATION] on [INSERT DAY/DATE] for an education crEATion event in conjunction with the Kitchen Academy. Your favorite chef(s) will be on hand to teach you inventive cooking techniques as well as how to crEATe these delicious dishes:</a:t>
            </a:r>
            <a:endParaRPr lang="en-US" sz="16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600" dirty="0">
                <a:effectLst/>
                <a:latin typeface="Calibri Light" panose="020F0302020204030204" pitchFamily="34" charset="0"/>
                <a:ea typeface="Cambria" panose="02040503050406030204" pitchFamily="18" charset="0"/>
                <a:cs typeface="Times New Roman" panose="02020603050405020304" pitchFamily="18" charset="0"/>
              </a:rPr>
              <a:t>[INSERT SAMPLE MENU ITEMS].</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 </a:t>
            </a:r>
          </a:p>
        </p:txBody>
      </p:sp>
    </p:spTree>
    <p:extLst>
      <p:ext uri="{BB962C8B-B14F-4D97-AF65-F5344CB8AC3E}">
        <p14:creationId xmlns:p14="http://schemas.microsoft.com/office/powerpoint/2010/main" val="3975293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with medium confidence">
            <a:extLst>
              <a:ext uri="{FF2B5EF4-FFF2-40B4-BE49-F238E27FC236}">
                <a16:creationId xmlns:a16="http://schemas.microsoft.com/office/drawing/2014/main" id="{4E82DC18-7D4A-DE42-9296-0C93FC63CAC6}"/>
              </a:ext>
            </a:extLst>
          </p:cNvPr>
          <p:cNvPicPr/>
          <p:nvPr/>
        </p:nvPicPr>
        <p:blipFill>
          <a:blip r:embed="rId3"/>
          <a:stretch>
            <a:fillRect/>
          </a:stretch>
        </p:blipFill>
        <p:spPr>
          <a:xfrm>
            <a:off x="1806498" y="8130003"/>
            <a:ext cx="1104056" cy="576098"/>
          </a:xfrm>
          <a:prstGeom prst="rect">
            <a:avLst/>
          </a:prstGeom>
        </p:spPr>
      </p:pic>
      <p:sp>
        <p:nvSpPr>
          <p:cNvPr id="6" name="Text Box 13">
            <a:extLst>
              <a:ext uri="{FF2B5EF4-FFF2-40B4-BE49-F238E27FC236}">
                <a16:creationId xmlns:a16="http://schemas.microsoft.com/office/drawing/2014/main" id="{801C2065-4D4C-AF41-8CD3-6469A2403C71}"/>
              </a:ext>
            </a:extLst>
          </p:cNvPr>
          <p:cNvSpPr txBox="1">
            <a:spLocks/>
          </p:cNvSpPr>
          <p:nvPr/>
        </p:nvSpPr>
        <p:spPr bwMode="auto">
          <a:xfrm>
            <a:off x="491553" y="8366836"/>
            <a:ext cx="1203517" cy="200660"/>
          </a:xfrm>
          <a:prstGeom prst="rect">
            <a:avLst/>
          </a:prstGeom>
          <a:noFill/>
          <a:ln>
            <a:noFill/>
          </a:ln>
          <a:extLst>
            <a:ext uri="{909E8E84-426E-40dd-AFC4-6F175D3DCCD1}"/>
            <a:ext uri="{91240B29-F687-4f45-9708-019B960494DF}"/>
          </a:extLst>
        </p:spPr>
        <p:txBody>
          <a:bodyPr rot="0" vert="horz" wrap="square" lIns="0" tIns="0" rIns="0" bIns="0" anchor="t" anchorCtr="0" upright="1">
            <a:noAutofit/>
          </a:bodyPr>
          <a:lstStyle/>
          <a:p>
            <a:pPr marL="0" marR="0">
              <a:spcBef>
                <a:spcPts val="0"/>
              </a:spcBef>
              <a:spcAft>
                <a:spcPts val="0"/>
              </a:spcAft>
            </a:pPr>
            <a:r>
              <a:rPr lang="en-US" sz="650" b="1"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Contact the Dining Services Department for more details.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Text Box 12">
            <a:extLst>
              <a:ext uri="{FF2B5EF4-FFF2-40B4-BE49-F238E27FC236}">
                <a16:creationId xmlns:a16="http://schemas.microsoft.com/office/drawing/2014/main" id="{939BF2F3-71A9-1641-9F75-2B0F74614A87}"/>
              </a:ext>
            </a:extLst>
          </p:cNvPr>
          <p:cNvSpPr txBox="1"/>
          <p:nvPr/>
        </p:nvSpPr>
        <p:spPr>
          <a:xfrm>
            <a:off x="510814" y="4083685"/>
            <a:ext cx="4126633" cy="89009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400" b="1" cap="all" dirty="0">
                <a:solidFill>
                  <a:srgbClr val="336699"/>
                </a:solidFill>
                <a:effectLst/>
                <a:latin typeface="Arial" panose="020B0604020202020204" pitchFamily="34" charset="0"/>
                <a:ea typeface="Cambria" panose="02040503050406030204" pitchFamily="18" charset="0"/>
              </a:rPr>
              <a:t>WHAT CAN’T YOU IMAGINE LIFE WITHOUT?</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9" name="Text Box 1">
            <a:extLst>
              <a:ext uri="{FF2B5EF4-FFF2-40B4-BE49-F238E27FC236}">
                <a16:creationId xmlns:a16="http://schemas.microsoft.com/office/drawing/2014/main" id="{A59E076D-6B87-3C46-962E-B8CECF11DD22}"/>
              </a:ext>
            </a:extLst>
          </p:cNvPr>
          <p:cNvSpPr txBox="1"/>
          <p:nvPr/>
        </p:nvSpPr>
        <p:spPr>
          <a:xfrm>
            <a:off x="510815" y="4973782"/>
            <a:ext cx="3939540" cy="161053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dirty="0">
                <a:solidFill>
                  <a:srgbClr val="000000"/>
                </a:solidFill>
                <a:effectLst/>
                <a:latin typeface="Calibri Light" panose="020F0302020204030204" pitchFamily="34" charset="0"/>
                <a:ea typeface="Cambria" panose="02040503050406030204" pitchFamily="18" charset="0"/>
              </a:rPr>
              <a:t>Tell us… we want to know! Be sure to check out the mural at [INSERT LOCATION] and let us know who or what you can’t imagine your life without!</a:t>
            </a:r>
            <a:endParaRPr lang="en-US" sz="16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 </a:t>
            </a:r>
          </a:p>
        </p:txBody>
      </p:sp>
    </p:spTree>
    <p:extLst>
      <p:ext uri="{BB962C8B-B14F-4D97-AF65-F5344CB8AC3E}">
        <p14:creationId xmlns:p14="http://schemas.microsoft.com/office/powerpoint/2010/main" val="1001540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with medium confidence">
            <a:extLst>
              <a:ext uri="{FF2B5EF4-FFF2-40B4-BE49-F238E27FC236}">
                <a16:creationId xmlns:a16="http://schemas.microsoft.com/office/drawing/2014/main" id="{4B85E040-9C5D-C34D-8156-067E07E9CA4B}"/>
              </a:ext>
            </a:extLst>
          </p:cNvPr>
          <p:cNvPicPr/>
          <p:nvPr/>
        </p:nvPicPr>
        <p:blipFill>
          <a:blip r:embed="rId3"/>
          <a:stretch>
            <a:fillRect/>
          </a:stretch>
        </p:blipFill>
        <p:spPr>
          <a:xfrm>
            <a:off x="1806498" y="8130003"/>
            <a:ext cx="1104056" cy="576098"/>
          </a:xfrm>
          <a:prstGeom prst="rect">
            <a:avLst/>
          </a:prstGeom>
        </p:spPr>
      </p:pic>
      <p:sp>
        <p:nvSpPr>
          <p:cNvPr id="6" name="Text Box 13">
            <a:extLst>
              <a:ext uri="{FF2B5EF4-FFF2-40B4-BE49-F238E27FC236}">
                <a16:creationId xmlns:a16="http://schemas.microsoft.com/office/drawing/2014/main" id="{7E548435-5F1D-4844-B1D3-939D9C39E5D8}"/>
              </a:ext>
            </a:extLst>
          </p:cNvPr>
          <p:cNvSpPr txBox="1">
            <a:spLocks/>
          </p:cNvSpPr>
          <p:nvPr/>
        </p:nvSpPr>
        <p:spPr bwMode="auto">
          <a:xfrm>
            <a:off x="491553" y="8366836"/>
            <a:ext cx="1203517" cy="200660"/>
          </a:xfrm>
          <a:prstGeom prst="rect">
            <a:avLst/>
          </a:prstGeom>
          <a:noFill/>
          <a:ln>
            <a:noFill/>
          </a:ln>
          <a:extLst>
            <a:ext uri="{909E8E84-426E-40dd-AFC4-6F175D3DCCD1}"/>
            <a:ext uri="{91240B29-F687-4f45-9708-019B960494DF}"/>
          </a:extLst>
        </p:spPr>
        <p:txBody>
          <a:bodyPr rot="0" vert="horz" wrap="square" lIns="0" tIns="0" rIns="0" bIns="0" anchor="t" anchorCtr="0" upright="1">
            <a:noAutofit/>
          </a:bodyPr>
          <a:lstStyle/>
          <a:p>
            <a:pPr marL="0" marR="0">
              <a:spcBef>
                <a:spcPts val="0"/>
              </a:spcBef>
              <a:spcAft>
                <a:spcPts val="0"/>
              </a:spcAft>
            </a:pPr>
            <a:r>
              <a:rPr lang="en-US" sz="650" b="1"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Contact the Dining Services Department for more details.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Text Box 12">
            <a:extLst>
              <a:ext uri="{FF2B5EF4-FFF2-40B4-BE49-F238E27FC236}">
                <a16:creationId xmlns:a16="http://schemas.microsoft.com/office/drawing/2014/main" id="{51FA0F43-F969-4C4D-9FA0-59BD4385750D}"/>
              </a:ext>
            </a:extLst>
          </p:cNvPr>
          <p:cNvSpPr txBox="1"/>
          <p:nvPr/>
        </p:nvSpPr>
        <p:spPr>
          <a:xfrm>
            <a:off x="611219" y="3958187"/>
            <a:ext cx="3939540" cy="10294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b="1" cap="all" dirty="0">
                <a:solidFill>
                  <a:srgbClr val="953D95"/>
                </a:solidFill>
                <a:effectLst/>
                <a:latin typeface="Arial" panose="020B0604020202020204" pitchFamily="34" charset="0"/>
                <a:ea typeface="Cambria" panose="02040503050406030204" pitchFamily="18" charset="0"/>
              </a:rPr>
              <a:t>YOU’RE INVITED… JOIN US FOR A FAIRY TALE &amp; FANTASY MASQUERADE</a:t>
            </a:r>
            <a:endParaRPr lang="en-US" sz="1600" dirty="0">
              <a:solidFill>
                <a:srgbClr val="000000"/>
              </a:solidFill>
              <a:effectLst/>
              <a:latin typeface="Times-Roman" pitchFamily="2" charset="0"/>
              <a:ea typeface="Cambria" panose="02040503050406030204" pitchFamily="18" charset="0"/>
            </a:endParaRPr>
          </a:p>
          <a:p>
            <a:pPr marL="0" marR="0" algn="ctr">
              <a:spcBef>
                <a:spcPts val="0"/>
              </a:spcBef>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 </a:t>
            </a:r>
          </a:p>
        </p:txBody>
      </p:sp>
      <p:sp>
        <p:nvSpPr>
          <p:cNvPr id="8" name="Text Box 1">
            <a:extLst>
              <a:ext uri="{FF2B5EF4-FFF2-40B4-BE49-F238E27FC236}">
                <a16:creationId xmlns:a16="http://schemas.microsoft.com/office/drawing/2014/main" id="{518A433C-EF8B-9D43-B871-E30A08BD7A9C}"/>
              </a:ext>
            </a:extLst>
          </p:cNvPr>
          <p:cNvSpPr txBox="1"/>
          <p:nvPr/>
        </p:nvSpPr>
        <p:spPr>
          <a:xfrm>
            <a:off x="611219" y="4987637"/>
            <a:ext cx="3939540" cy="22763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dirty="0">
                <a:solidFill>
                  <a:srgbClr val="000000"/>
                </a:solidFill>
                <a:effectLst/>
                <a:latin typeface="Calibri Light" panose="020F0302020204030204" pitchFamily="34" charset="0"/>
                <a:ea typeface="Cambria" panose="02040503050406030204" pitchFamily="18" charset="0"/>
              </a:rPr>
              <a:t>Hey ____ (insert school mascot name), get excited! Come join us on [INSERT DAY/DATE] at [INSERT LOCATION] for a late autumn masquerade ball. Don your favorite fairy tale and fantasy costume for a night of imaginative mingling and dining. There will be prizes for the best dressed, a variety of fantasy themed foods and so much more! </a:t>
            </a:r>
            <a:endParaRPr lang="en-US" sz="14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400" dirty="0">
                <a:solidFill>
                  <a:srgbClr val="000000"/>
                </a:solidFill>
                <a:effectLst/>
                <a:latin typeface="Calibri Light" panose="020F0302020204030204" pitchFamily="34" charset="0"/>
                <a:ea typeface="Cambria" panose="02040503050406030204" pitchFamily="18" charset="0"/>
              </a:rPr>
              <a:t> </a:t>
            </a:r>
            <a:endParaRPr lang="en-US" sz="14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200" dirty="0">
                <a:solidFill>
                  <a:srgbClr val="000000"/>
                </a:solidFill>
                <a:effectLst/>
                <a:latin typeface="Calibri Light" panose="020F0302020204030204" pitchFamily="34" charset="0"/>
                <a:ea typeface="Cambria" panose="02040503050406030204" pitchFamily="18" charset="0"/>
              </a:rPr>
              <a:t>[INSERT EVENT HIGHLIGHTS HERE]</a:t>
            </a:r>
            <a:endParaRPr lang="en-US" sz="14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200" dirty="0">
                <a:effectLst/>
                <a:latin typeface="Calibri Light" panose="020F0302020204030204" pitchFamily="34" charset="0"/>
                <a:ea typeface="Cambria" panose="02040503050406030204" pitchFamily="18" charset="0"/>
                <a:cs typeface="Times New Roman" panose="02020603050405020304" pitchFamily="18" charset="0"/>
              </a:rPr>
              <a:t>[INSERT MENU HIGHLIGHTS HERE]</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200" dirty="0">
                <a:effectLst/>
                <a:latin typeface="Cambria" panose="02040503050406030204" pitchFamily="18" charset="0"/>
                <a:ea typeface="Cambria" panose="02040503050406030204" pitchFamily="18" charset="0"/>
                <a:cs typeface="Times New Roman" panose="02020603050405020304" pitchFamily="18" charset="0"/>
              </a:rPr>
              <a:t> </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200" dirty="0">
                <a:effectLst/>
                <a:latin typeface="Cambria" panose="02040503050406030204" pitchFamily="18" charset="0"/>
                <a:ea typeface="Cambria" panose="02040503050406030204" pitchFamily="18" charset="0"/>
                <a:cs typeface="Times New Roman" panose="02020603050405020304" pitchFamily="18" charset="0"/>
              </a:rPr>
              <a:t> </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442617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Logo&#10;&#10;Description automatically generated with medium confidence">
            <a:extLst>
              <a:ext uri="{FF2B5EF4-FFF2-40B4-BE49-F238E27FC236}">
                <a16:creationId xmlns:a16="http://schemas.microsoft.com/office/drawing/2014/main" id="{C4EEEEDF-2C0A-BB4F-B9A6-C956EA1297A3}"/>
              </a:ext>
            </a:extLst>
          </p:cNvPr>
          <p:cNvPicPr/>
          <p:nvPr/>
        </p:nvPicPr>
        <p:blipFill>
          <a:blip r:embed="rId3"/>
          <a:stretch>
            <a:fillRect/>
          </a:stretch>
        </p:blipFill>
        <p:spPr>
          <a:xfrm>
            <a:off x="1806498" y="8130003"/>
            <a:ext cx="1104056" cy="576098"/>
          </a:xfrm>
          <a:prstGeom prst="rect">
            <a:avLst/>
          </a:prstGeom>
        </p:spPr>
      </p:pic>
      <p:sp>
        <p:nvSpPr>
          <p:cNvPr id="8" name="Text Box 13">
            <a:extLst>
              <a:ext uri="{FF2B5EF4-FFF2-40B4-BE49-F238E27FC236}">
                <a16:creationId xmlns:a16="http://schemas.microsoft.com/office/drawing/2014/main" id="{959F1925-1F02-B040-BA35-AF05124FAAB4}"/>
              </a:ext>
            </a:extLst>
          </p:cNvPr>
          <p:cNvSpPr txBox="1">
            <a:spLocks/>
          </p:cNvSpPr>
          <p:nvPr/>
        </p:nvSpPr>
        <p:spPr bwMode="auto">
          <a:xfrm>
            <a:off x="491553" y="8366836"/>
            <a:ext cx="1203517" cy="200660"/>
          </a:xfrm>
          <a:prstGeom prst="rect">
            <a:avLst/>
          </a:prstGeom>
          <a:noFill/>
          <a:ln>
            <a:noFill/>
          </a:ln>
          <a:extLst>
            <a:ext uri="{909E8E84-426E-40dd-AFC4-6F175D3DCCD1}"/>
            <a:ext uri="{91240B29-F687-4f45-9708-019B960494DF}"/>
          </a:extLst>
        </p:spPr>
        <p:txBody>
          <a:bodyPr rot="0" vert="horz" wrap="square" lIns="0" tIns="0" rIns="0" bIns="0" anchor="t" anchorCtr="0" upright="1">
            <a:noAutofit/>
          </a:bodyPr>
          <a:lstStyle/>
          <a:p>
            <a:pPr marL="0" marR="0">
              <a:spcBef>
                <a:spcPts val="0"/>
              </a:spcBef>
              <a:spcAft>
                <a:spcPts val="0"/>
              </a:spcAft>
            </a:pPr>
            <a:r>
              <a:rPr lang="en-US" sz="650" b="1"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Contact the Dining Services Department for more details.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9" name="Text Box 12">
            <a:extLst>
              <a:ext uri="{FF2B5EF4-FFF2-40B4-BE49-F238E27FC236}">
                <a16:creationId xmlns:a16="http://schemas.microsoft.com/office/drawing/2014/main" id="{6F966AF9-FE02-CB4E-A121-6058A4AB578C}"/>
              </a:ext>
            </a:extLst>
          </p:cNvPr>
          <p:cNvSpPr txBox="1"/>
          <p:nvPr/>
        </p:nvSpPr>
        <p:spPr>
          <a:xfrm>
            <a:off x="491554" y="3994150"/>
            <a:ext cx="3540120" cy="93154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800" b="1" cap="all" dirty="0">
                <a:solidFill>
                  <a:srgbClr val="53519C"/>
                </a:solidFill>
                <a:effectLst/>
                <a:latin typeface="Arial" panose="020B0604020202020204" pitchFamily="34" charset="0"/>
                <a:ea typeface="Cambria" panose="02040503050406030204" pitchFamily="18" charset="0"/>
              </a:rPr>
              <a:t>HEY, DID YOU KNOW THAT…</a:t>
            </a:r>
            <a:endParaRPr lang="en-US" sz="1600" dirty="0">
              <a:solidFill>
                <a:srgbClr val="000000"/>
              </a:solidFill>
              <a:effectLst/>
              <a:latin typeface="Times-Roman" pitchFamily="2" charset="0"/>
              <a:ea typeface="Cambria" panose="02040503050406030204" pitchFamily="18" charset="0"/>
            </a:endParaRPr>
          </a:p>
          <a:p>
            <a:pPr marL="0" marR="0" algn="ctr">
              <a:spcBef>
                <a:spcPts val="0"/>
              </a:spcBef>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 </a:t>
            </a:r>
          </a:p>
        </p:txBody>
      </p:sp>
      <p:sp>
        <p:nvSpPr>
          <p:cNvPr id="10" name="Text Box 1">
            <a:extLst>
              <a:ext uri="{FF2B5EF4-FFF2-40B4-BE49-F238E27FC236}">
                <a16:creationId xmlns:a16="http://schemas.microsoft.com/office/drawing/2014/main" id="{D4E97F8B-1B6A-C64F-8C34-C34622BBFEF7}"/>
              </a:ext>
            </a:extLst>
          </p:cNvPr>
          <p:cNvSpPr txBox="1"/>
          <p:nvPr/>
        </p:nvSpPr>
        <p:spPr>
          <a:xfrm>
            <a:off x="491553" y="4925695"/>
            <a:ext cx="4097020" cy="208724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dirty="0">
                <a:solidFill>
                  <a:srgbClr val="000000"/>
                </a:solidFill>
                <a:effectLst/>
                <a:latin typeface="Calibri Light" panose="020F0302020204030204" pitchFamily="34" charset="0"/>
                <a:ea typeface="Cambria" panose="02040503050406030204" pitchFamily="18" charset="0"/>
              </a:rPr>
              <a:t>…we’re having a food education event? Join us</a:t>
            </a:r>
            <a:br>
              <a:rPr lang="en-US" sz="1400" dirty="0">
                <a:solidFill>
                  <a:srgbClr val="000000"/>
                </a:solidFill>
                <a:effectLst/>
                <a:latin typeface="Calibri Light" panose="020F0302020204030204" pitchFamily="34" charset="0"/>
                <a:ea typeface="Cambria" panose="02040503050406030204" pitchFamily="18" charset="0"/>
              </a:rPr>
            </a:br>
            <a:r>
              <a:rPr lang="en-US" sz="1400" dirty="0">
                <a:solidFill>
                  <a:srgbClr val="000000"/>
                </a:solidFill>
                <a:effectLst/>
                <a:latin typeface="Calibri Light" panose="020F0302020204030204" pitchFamily="34" charset="0"/>
                <a:ea typeface="Cambria" panose="02040503050406030204" pitchFamily="18" charset="0"/>
              </a:rPr>
              <a:t>[INSERT DAY/DATE] at [INSERT LOCATION] to learn some lesser-known food facts you would never imagine. We’re teaming up with our campus dietician as well as local food pantry experts so that we can understand more about nutrition as well as hunger-related issues affecting our communities. </a:t>
            </a:r>
            <a:endParaRPr lang="en-US" sz="16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400" dirty="0">
                <a:solidFill>
                  <a:srgbClr val="000000"/>
                </a:solidFill>
                <a:effectLst/>
                <a:latin typeface="Calibri Light" panose="020F0302020204030204" pitchFamily="34" charset="0"/>
                <a:ea typeface="Cambria" panose="02040503050406030204" pitchFamily="18" charset="0"/>
              </a:rPr>
              <a:t> </a:t>
            </a:r>
            <a:endParaRPr lang="en-US" sz="16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400" dirty="0">
                <a:solidFill>
                  <a:srgbClr val="000000"/>
                </a:solidFill>
                <a:effectLst/>
                <a:latin typeface="Calibri Light" panose="020F0302020204030204" pitchFamily="34" charset="0"/>
                <a:ea typeface="Cambria" panose="02040503050406030204" pitchFamily="18" charset="0"/>
              </a:rPr>
              <a:t>[INSERT EVENT HIGHLIGHTS HERE]</a:t>
            </a:r>
            <a:endParaRPr lang="en-US" sz="16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400" dirty="0">
                <a:effectLst/>
                <a:latin typeface="Calibri Light" panose="020F0302020204030204" pitchFamily="34" charset="0"/>
                <a:ea typeface="Cambria" panose="02040503050406030204" pitchFamily="18" charset="0"/>
                <a:cs typeface="Times New Roman" panose="02020603050405020304" pitchFamily="18" charset="0"/>
              </a:rPr>
              <a:t>[INSERT MENU HIGHLIGHTS HERE]</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100" dirty="0">
                <a:effectLst/>
                <a:latin typeface="Cambria" panose="02040503050406030204" pitchFamily="18" charset="0"/>
                <a:ea typeface="Cambria" panose="02040503050406030204" pitchFamily="18" charset="0"/>
                <a:cs typeface="Times New Roman" panose="02020603050405020304" pitchFamily="18" charset="0"/>
              </a:rPr>
              <a:t> </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093034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descr="Logo&#10;&#10;Description automatically generated with medium confidence">
            <a:extLst>
              <a:ext uri="{FF2B5EF4-FFF2-40B4-BE49-F238E27FC236}">
                <a16:creationId xmlns:a16="http://schemas.microsoft.com/office/drawing/2014/main" id="{A29BFEC5-F05E-9D4C-BFC4-A097FF4BF7B4}"/>
              </a:ext>
            </a:extLst>
          </p:cNvPr>
          <p:cNvPicPr/>
          <p:nvPr/>
        </p:nvPicPr>
        <p:blipFill>
          <a:blip r:embed="rId3"/>
          <a:stretch>
            <a:fillRect/>
          </a:stretch>
        </p:blipFill>
        <p:spPr>
          <a:xfrm>
            <a:off x="1806498" y="8130003"/>
            <a:ext cx="1104056" cy="576098"/>
          </a:xfrm>
          <a:prstGeom prst="rect">
            <a:avLst/>
          </a:prstGeom>
        </p:spPr>
      </p:pic>
      <p:sp>
        <p:nvSpPr>
          <p:cNvPr id="6" name="Text Box 13">
            <a:extLst>
              <a:ext uri="{FF2B5EF4-FFF2-40B4-BE49-F238E27FC236}">
                <a16:creationId xmlns:a16="http://schemas.microsoft.com/office/drawing/2014/main" id="{7F0FEA8C-B9DB-1F44-AE0C-0B29E3D7705E}"/>
              </a:ext>
            </a:extLst>
          </p:cNvPr>
          <p:cNvSpPr txBox="1">
            <a:spLocks/>
          </p:cNvSpPr>
          <p:nvPr/>
        </p:nvSpPr>
        <p:spPr bwMode="auto">
          <a:xfrm>
            <a:off x="491553" y="8366836"/>
            <a:ext cx="1203517" cy="200660"/>
          </a:xfrm>
          <a:prstGeom prst="rect">
            <a:avLst/>
          </a:prstGeom>
          <a:noFill/>
          <a:ln>
            <a:noFill/>
          </a:ln>
          <a:extLst>
            <a:ext uri="{909E8E84-426E-40dd-AFC4-6F175D3DCCD1}"/>
            <a:ext uri="{91240B29-F687-4f45-9708-019B960494DF}"/>
          </a:extLst>
        </p:spPr>
        <p:txBody>
          <a:bodyPr rot="0" vert="horz" wrap="square" lIns="0" tIns="0" rIns="0" bIns="0" anchor="t" anchorCtr="0" upright="1">
            <a:noAutofit/>
          </a:bodyPr>
          <a:lstStyle/>
          <a:p>
            <a:pPr marL="0" marR="0">
              <a:spcBef>
                <a:spcPts val="0"/>
              </a:spcBef>
              <a:spcAft>
                <a:spcPts val="0"/>
              </a:spcAft>
            </a:pPr>
            <a:r>
              <a:rPr lang="en-US" sz="650" b="1"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Contact the Dining Services Department for more details.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7" name="Text Box 12">
            <a:extLst>
              <a:ext uri="{FF2B5EF4-FFF2-40B4-BE49-F238E27FC236}">
                <a16:creationId xmlns:a16="http://schemas.microsoft.com/office/drawing/2014/main" id="{46236A89-CBB5-684F-AD07-DF49688AE49B}"/>
              </a:ext>
            </a:extLst>
          </p:cNvPr>
          <p:cNvSpPr txBox="1"/>
          <p:nvPr/>
        </p:nvSpPr>
        <p:spPr>
          <a:xfrm>
            <a:off x="491553" y="4153795"/>
            <a:ext cx="4165157" cy="11557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cap="all" dirty="0">
                <a:solidFill>
                  <a:srgbClr val="EE426C"/>
                </a:solidFill>
                <a:effectLst/>
                <a:latin typeface="Arial" panose="020B0604020202020204" pitchFamily="34" charset="0"/>
                <a:ea typeface="Cambria" panose="02040503050406030204" pitchFamily="18" charset="0"/>
              </a:rPr>
              <a:t>YOU’RE INVITED... JOIN US FOR </a:t>
            </a:r>
            <a:br>
              <a:rPr lang="en-US" b="1" cap="all" dirty="0">
                <a:solidFill>
                  <a:srgbClr val="EE426C"/>
                </a:solidFill>
                <a:effectLst/>
                <a:latin typeface="Arial" panose="020B0604020202020204" pitchFamily="34" charset="0"/>
                <a:ea typeface="Cambria" panose="02040503050406030204" pitchFamily="18" charset="0"/>
              </a:rPr>
            </a:br>
            <a:r>
              <a:rPr lang="en-US" b="1" cap="all" dirty="0">
                <a:solidFill>
                  <a:srgbClr val="EE426C"/>
                </a:solidFill>
                <a:effectLst/>
                <a:latin typeface="Arial" panose="020B0604020202020204" pitchFamily="34" charset="0"/>
                <a:ea typeface="Cambria" panose="02040503050406030204" pitchFamily="18" charset="0"/>
              </a:rPr>
              <a:t>AN IMAGINATIVE HEALTH &amp; WELLNESS POLL!</a:t>
            </a:r>
            <a:endParaRPr lang="en-US" sz="1600" dirty="0">
              <a:solidFill>
                <a:srgbClr val="000000"/>
              </a:solidFill>
              <a:effectLst/>
              <a:latin typeface="Times-Roman" pitchFamily="2" charset="0"/>
              <a:ea typeface="Cambria" panose="02040503050406030204" pitchFamily="18" charset="0"/>
            </a:endParaRPr>
          </a:p>
          <a:p>
            <a:pPr marL="0" marR="0" algn="ctr">
              <a:spcBef>
                <a:spcPts val="0"/>
              </a:spcBef>
              <a:spcAft>
                <a:spcPts val="0"/>
              </a:spcAft>
            </a:pPr>
            <a:r>
              <a:rPr lang="en-US" sz="1600" dirty="0">
                <a:effectLst/>
                <a:latin typeface="Cambria" panose="02040503050406030204" pitchFamily="18" charset="0"/>
                <a:ea typeface="Cambria" panose="02040503050406030204" pitchFamily="18" charset="0"/>
                <a:cs typeface="Times New Roman" panose="02020603050405020304" pitchFamily="18" charset="0"/>
              </a:rPr>
              <a:t> </a:t>
            </a:r>
          </a:p>
        </p:txBody>
      </p:sp>
      <p:sp>
        <p:nvSpPr>
          <p:cNvPr id="9" name="Text Box 1">
            <a:extLst>
              <a:ext uri="{FF2B5EF4-FFF2-40B4-BE49-F238E27FC236}">
                <a16:creationId xmlns:a16="http://schemas.microsoft.com/office/drawing/2014/main" id="{D32E1A61-2158-0E47-8D9E-B432772D27A8}"/>
              </a:ext>
            </a:extLst>
          </p:cNvPr>
          <p:cNvSpPr txBox="1"/>
          <p:nvPr/>
        </p:nvSpPr>
        <p:spPr>
          <a:xfrm>
            <a:off x="491553" y="5122228"/>
            <a:ext cx="4097020" cy="208724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dirty="0">
                <a:solidFill>
                  <a:srgbClr val="000000"/>
                </a:solidFill>
                <a:effectLst/>
                <a:latin typeface="Calibri Light" panose="020F0302020204030204" pitchFamily="34" charset="0"/>
                <a:ea typeface="Cambria" panose="02040503050406030204" pitchFamily="18" charset="0"/>
              </a:rPr>
              <a:t>Come join us on [INSERT DAY/DATE] at [INSERT physical and DIGITAL LOCATION] to participate in our health and wellness surveys. Follow your resident dining team on Instagram to find out the results! </a:t>
            </a:r>
            <a:br>
              <a:rPr lang="en-US" sz="1600" dirty="0">
                <a:solidFill>
                  <a:srgbClr val="000000"/>
                </a:solidFill>
                <a:effectLst/>
                <a:latin typeface="Calibri Light" panose="020F0302020204030204" pitchFamily="34" charset="0"/>
                <a:ea typeface="Cambria" panose="02040503050406030204" pitchFamily="18" charset="0"/>
              </a:rPr>
            </a:br>
            <a:endParaRPr lang="en-US" sz="14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600" dirty="0">
                <a:solidFill>
                  <a:srgbClr val="000000"/>
                </a:solidFill>
                <a:effectLst/>
                <a:latin typeface="Calibri Light" panose="020F0302020204030204" pitchFamily="34" charset="0"/>
                <a:ea typeface="Cambria" panose="02040503050406030204" pitchFamily="18" charset="0"/>
              </a:rPr>
              <a:t>[INSERT EVENT HIGHLIGHTS HERE]</a:t>
            </a:r>
            <a:endParaRPr lang="en-US" sz="14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600" dirty="0">
                <a:effectLst/>
                <a:latin typeface="Calibri Light" panose="020F0302020204030204" pitchFamily="34" charset="0"/>
                <a:ea typeface="Cambria" panose="02040503050406030204" pitchFamily="18" charset="0"/>
                <a:cs typeface="Times New Roman" panose="02020603050405020304" pitchFamily="18" charset="0"/>
              </a:rPr>
              <a:t>[INSERT MENU HIGHLIGHTS HERE]</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050" dirty="0">
                <a:effectLst/>
                <a:latin typeface="Cambria" panose="02040503050406030204" pitchFamily="18" charset="0"/>
                <a:ea typeface="Cambria" panose="02040503050406030204" pitchFamily="18" charset="0"/>
                <a:cs typeface="Times New Roman" panose="02020603050405020304" pitchFamily="18" charset="0"/>
              </a:rPr>
              <a:t> </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982537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Box 12">
            <a:extLst>
              <a:ext uri="{FF2B5EF4-FFF2-40B4-BE49-F238E27FC236}">
                <a16:creationId xmlns:a16="http://schemas.microsoft.com/office/drawing/2014/main" id="{326E82CB-99F7-1444-ACA3-7DDD849D0E56}"/>
              </a:ext>
            </a:extLst>
          </p:cNvPr>
          <p:cNvSpPr txBox="1"/>
          <p:nvPr/>
        </p:nvSpPr>
        <p:spPr>
          <a:xfrm>
            <a:off x="491553" y="4047556"/>
            <a:ext cx="3900338" cy="8957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dirty="0">
                <a:effectLst/>
                <a:latin typeface="Calibri Light" panose="020F0302020204030204" pitchFamily="34" charset="0"/>
                <a:ea typeface="Cambria" panose="02040503050406030204" pitchFamily="18" charset="0"/>
                <a:cs typeface="Times New Roman" panose="02020603050405020304" pitchFamily="18" charset="0"/>
              </a:rPr>
              <a:t> </a:t>
            </a:r>
            <a:r>
              <a:rPr lang="en-US" sz="2000" b="1" cap="all" dirty="0">
                <a:solidFill>
                  <a:srgbClr val="F89838"/>
                </a:solidFill>
                <a:effectLst/>
                <a:latin typeface="Arial" panose="020B0604020202020204" pitchFamily="34" charset="0"/>
                <a:ea typeface="Cambria" panose="02040503050406030204" pitchFamily="18" charset="0"/>
              </a:rPr>
              <a:t>YOU’RE INVITED... JOIN US FOR A Mindful Mile!</a:t>
            </a:r>
            <a:endParaRPr lang="en-US" sz="1600" dirty="0">
              <a:solidFill>
                <a:srgbClr val="000000"/>
              </a:solidFill>
              <a:effectLst/>
              <a:latin typeface="Times-Roman" pitchFamily="2" charset="0"/>
              <a:ea typeface="Cambria" panose="02040503050406030204" pitchFamily="18" charset="0"/>
            </a:endParaRPr>
          </a:p>
          <a:p>
            <a:pPr marL="0" marR="0" algn="ctr">
              <a:spcBef>
                <a:spcPts val="0"/>
              </a:spcBef>
              <a:spcAft>
                <a:spcPts val="0"/>
              </a:spcAft>
            </a:pPr>
            <a:r>
              <a:rPr lang="en-US" sz="1200" dirty="0">
                <a:effectLst/>
                <a:latin typeface="Cambria" panose="02040503050406030204" pitchFamily="18" charset="0"/>
                <a:ea typeface="Cambria" panose="02040503050406030204" pitchFamily="18" charset="0"/>
                <a:cs typeface="Times New Roman" panose="02020603050405020304" pitchFamily="18" charset="0"/>
              </a:rPr>
              <a:t> </a:t>
            </a:r>
          </a:p>
        </p:txBody>
      </p:sp>
      <p:sp>
        <p:nvSpPr>
          <p:cNvPr id="7" name="Text Box 1">
            <a:extLst>
              <a:ext uri="{FF2B5EF4-FFF2-40B4-BE49-F238E27FC236}">
                <a16:creationId xmlns:a16="http://schemas.microsoft.com/office/drawing/2014/main" id="{7AA04455-4EAE-5842-8F5C-F5ACC9E980DF}"/>
              </a:ext>
            </a:extLst>
          </p:cNvPr>
          <p:cNvSpPr txBox="1"/>
          <p:nvPr/>
        </p:nvSpPr>
        <p:spPr>
          <a:xfrm>
            <a:off x="491553" y="4943306"/>
            <a:ext cx="4097020" cy="208724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dirty="0">
                <a:solidFill>
                  <a:srgbClr val="000000"/>
                </a:solidFill>
                <a:effectLst/>
                <a:latin typeface="Calibri Light" panose="020F0302020204030204" pitchFamily="34" charset="0"/>
                <a:ea typeface="Cambria" panose="02040503050406030204" pitchFamily="18" charset="0"/>
              </a:rPr>
              <a:t>Hey ____ (insert school mascot name), get excited! Come join us on [INSERT DAY/DATE] at [INSERT LOCATION] for our Mindful Mile, Halloween Edition! Don your craziest and most imaginative costume and strap on your sneakers. Your entry fee will be an extra meal swipe to benefit Swipe Out Hunger.</a:t>
            </a:r>
            <a:br>
              <a:rPr lang="en-US" sz="1400" dirty="0">
                <a:solidFill>
                  <a:srgbClr val="000000"/>
                </a:solidFill>
                <a:effectLst/>
                <a:latin typeface="Calibri Light" panose="020F0302020204030204" pitchFamily="34" charset="0"/>
                <a:ea typeface="Cambria" panose="02040503050406030204" pitchFamily="18" charset="0"/>
              </a:rPr>
            </a:br>
            <a:endParaRPr lang="en-US" sz="14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400" dirty="0">
                <a:solidFill>
                  <a:srgbClr val="000000"/>
                </a:solidFill>
                <a:effectLst/>
                <a:latin typeface="Calibri Light" panose="020F0302020204030204" pitchFamily="34" charset="0"/>
                <a:ea typeface="Cambria" panose="02040503050406030204" pitchFamily="18" charset="0"/>
              </a:rPr>
              <a:t>[INSERT EVENT HIGHLIGHTS HERE]</a:t>
            </a:r>
            <a:endParaRPr lang="en-US" sz="1400" dirty="0">
              <a:solidFill>
                <a:srgbClr val="000000"/>
              </a:solidFill>
              <a:effectLst/>
              <a:latin typeface="Times-Roman" pitchFamily="2" charset="0"/>
              <a:ea typeface="Cambria" panose="02040503050406030204" pitchFamily="18" charset="0"/>
            </a:endParaRPr>
          </a:p>
          <a:p>
            <a:pPr marL="0" marR="0">
              <a:spcBef>
                <a:spcPts val="0"/>
              </a:spcBef>
              <a:spcAft>
                <a:spcPts val="0"/>
              </a:spcAft>
            </a:pPr>
            <a:r>
              <a:rPr lang="en-US" sz="1400" dirty="0">
                <a:effectLst/>
                <a:latin typeface="Calibri Light" panose="020F0302020204030204" pitchFamily="34" charset="0"/>
                <a:ea typeface="Cambria" panose="02040503050406030204" pitchFamily="18" charset="0"/>
                <a:cs typeface="Times New Roman" panose="02020603050405020304" pitchFamily="18" charset="0"/>
              </a:rPr>
              <a:t>[INSERT MENU HIGHLIGHTS HERE]</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a:p>
            <a:pPr marL="0" marR="0">
              <a:spcBef>
                <a:spcPts val="0"/>
              </a:spcBef>
              <a:spcAft>
                <a:spcPts val="0"/>
              </a:spcAft>
            </a:pPr>
            <a:r>
              <a:rPr lang="en-US" sz="1000" dirty="0">
                <a:effectLst/>
                <a:latin typeface="Cambria" panose="02040503050406030204" pitchFamily="18" charset="0"/>
                <a:ea typeface="Cambria" panose="02040503050406030204" pitchFamily="18" charset="0"/>
                <a:cs typeface="Times New Roman" panose="02020603050405020304" pitchFamily="18" charset="0"/>
              </a:rPr>
              <a:t> </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p:txBody>
      </p:sp>
      <p:pic>
        <p:nvPicPr>
          <p:cNvPr id="8" name="Picture 7" descr="Logo&#10;&#10;Description automatically generated with medium confidence">
            <a:extLst>
              <a:ext uri="{FF2B5EF4-FFF2-40B4-BE49-F238E27FC236}">
                <a16:creationId xmlns:a16="http://schemas.microsoft.com/office/drawing/2014/main" id="{7BA09AE2-8A94-D242-890A-6630CF3DD21D}"/>
              </a:ext>
            </a:extLst>
          </p:cNvPr>
          <p:cNvPicPr/>
          <p:nvPr/>
        </p:nvPicPr>
        <p:blipFill>
          <a:blip r:embed="rId3"/>
          <a:stretch>
            <a:fillRect/>
          </a:stretch>
        </p:blipFill>
        <p:spPr>
          <a:xfrm>
            <a:off x="1806498" y="8130003"/>
            <a:ext cx="1104056" cy="576098"/>
          </a:xfrm>
          <a:prstGeom prst="rect">
            <a:avLst/>
          </a:prstGeom>
        </p:spPr>
      </p:pic>
      <p:sp>
        <p:nvSpPr>
          <p:cNvPr id="9" name="Text Box 13">
            <a:extLst>
              <a:ext uri="{FF2B5EF4-FFF2-40B4-BE49-F238E27FC236}">
                <a16:creationId xmlns:a16="http://schemas.microsoft.com/office/drawing/2014/main" id="{FEBC226D-C6EC-8542-BA1A-E7D17107F16C}"/>
              </a:ext>
            </a:extLst>
          </p:cNvPr>
          <p:cNvSpPr txBox="1">
            <a:spLocks/>
          </p:cNvSpPr>
          <p:nvPr/>
        </p:nvSpPr>
        <p:spPr bwMode="auto">
          <a:xfrm>
            <a:off x="491553" y="8366836"/>
            <a:ext cx="1203517" cy="200660"/>
          </a:xfrm>
          <a:prstGeom prst="rect">
            <a:avLst/>
          </a:prstGeom>
          <a:noFill/>
          <a:ln>
            <a:noFill/>
          </a:ln>
          <a:extLst>
            <a:ext uri="{909E8E84-426E-40dd-AFC4-6F175D3DCCD1}"/>
            <a:ext uri="{91240B29-F687-4f45-9708-019B960494DF}"/>
          </a:extLst>
        </p:spPr>
        <p:txBody>
          <a:bodyPr rot="0" vert="horz" wrap="square" lIns="0" tIns="0" rIns="0" bIns="0" anchor="t" anchorCtr="0" upright="1">
            <a:noAutofit/>
          </a:bodyPr>
          <a:lstStyle/>
          <a:p>
            <a:pPr marL="0" marR="0">
              <a:spcBef>
                <a:spcPts val="0"/>
              </a:spcBef>
              <a:spcAft>
                <a:spcPts val="0"/>
              </a:spcAft>
            </a:pPr>
            <a:r>
              <a:rPr lang="en-US" sz="650" b="1"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Contact the Dining Services Department for more details.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942482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TotalTime>
  <Words>566</Words>
  <Application>Microsoft Macintosh PowerPoint</Application>
  <PresentationFormat>Custom</PresentationFormat>
  <Paragraphs>50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Cambria</vt:lpstr>
      <vt:lpstr>Times-Roman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Pugh</dc:creator>
  <cp:lastModifiedBy>Patricia Pugh</cp:lastModifiedBy>
  <cp:revision>3</cp:revision>
  <dcterms:created xsi:type="dcterms:W3CDTF">2022-06-02T18:59:59Z</dcterms:created>
  <dcterms:modified xsi:type="dcterms:W3CDTF">2022-06-03T15:45:57Z</dcterms:modified>
</cp:coreProperties>
</file>