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6" r:id="rId3"/>
    <p:sldId id="277" r:id="rId4"/>
    <p:sldId id="278" r:id="rId5"/>
    <p:sldId id="279" r:id="rId6"/>
    <p:sldId id="280" r:id="rId7"/>
    <p:sldId id="281" r:id="rId8"/>
    <p:sldId id="282" r:id="rId9"/>
  </p:sldIdLst>
  <p:sldSz cx="14630400" cy="8229600"/>
  <p:notesSz cx="6858000" cy="9144000"/>
  <p:defaultTextStyle>
    <a:defPPr>
      <a:defRPr lang="en-US"/>
    </a:defPPr>
    <a:lvl1pPr algn="l" defTabSz="652463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652463" indent="-195263" algn="l" defTabSz="652463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1304925" indent="-390525" algn="l" defTabSz="652463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958975" indent="-587375" algn="l" defTabSz="652463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2611438" indent="-782638" algn="l" defTabSz="652463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DB21DDF-B31B-19D5-A335-BA12B4F40E06}" name="Taryn Shillady-Duncan" initials="TSD" userId="S::tarynsd@ideaworks.marketing::b6895871-9951-435d-a7d3-9eaf6d7ed40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/>
    <p:restoredTop sz="94626"/>
  </p:normalViewPr>
  <p:slideViewPr>
    <p:cSldViewPr snapToGrid="0" snapToObjects="1">
      <p:cViewPr varScale="1">
        <p:scale>
          <a:sx n="101" d="100"/>
          <a:sy n="101" d="100"/>
        </p:scale>
        <p:origin x="552" y="184"/>
      </p:cViewPr>
      <p:guideLst>
        <p:guide orient="horz" pos="2592"/>
        <p:guide pos="46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2E7A1A2-4083-12DC-2161-E5F25FE721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1FB3B6-57F8-52DD-697A-596C2EF312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65AC3AC-7315-4B06-AF91-66E5397A9FFF}" type="datetimeFigureOut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A176C8-88D8-F0CA-4237-7D50494F1D4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2E74AB-C336-8F6F-D373-EF75E26BDA8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0ADB8B-8942-4527-B9FB-08E8F2641A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1B8FDFE-345D-67E5-4A9A-D5DCCF0D82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BF7A94-8426-4DFD-E33D-180180223F0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40D6E33-E0B6-4C82-83C1-4E9541529B0D}" type="datetimeFigureOut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AE733FC-98B4-104F-3686-8A6E64CA172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A32A6FB-4178-64A1-8C08-5D68311A7A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8D1F97-CE12-B621-AF27-53EC1EC3B12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DAA23A-E1A8-39F2-7FF0-A0CBDF4130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F007E8-2FF6-4D71-9998-51038FEF670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556511"/>
            <a:ext cx="12435840" cy="176403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663440"/>
            <a:ext cx="1024128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3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6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12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65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18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71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24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13B23-94FF-1A93-3B97-D8DD95C6F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B070A-A3B0-49F3-BCFE-02E30BDD8A8A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DDEEF-BB77-650A-072B-44E14742E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FA643-F404-3368-BE35-B91D24AA2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BEF71-19E0-4BC4-A180-4C1651493F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6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75575-BE0D-E801-C599-59F46C5D3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3F126-844C-49B3-8F39-ECF1BD62E0FC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21B71-3AD3-DDFA-8DF0-2A4511866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6862B-C387-F98B-85B0-F42D2B265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F001C-C449-4373-B031-E9BE1319D9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061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972280" y="396240"/>
            <a:ext cx="5265421" cy="8425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0942" y="396240"/>
            <a:ext cx="15557499" cy="8425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C3C5E-02F0-CFA9-2E39-928D61419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B45FD-E860-4E58-88E7-C3CE5F976839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FDDB2-FF7A-4FED-1FAD-98DA534AA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60D74-7737-5826-E810-4097C132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58B62-7609-4EBB-AD87-A3A6F7FB7C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6936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0B83E-8F64-8581-5FCF-2AD792198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90B61-404D-434B-AE9E-3C313195E5DC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2577D-BF53-00F5-0281-9C05CFFD0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4C6A7-8B28-0D40-3D14-47F26872B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175CF-112C-4552-AF40-DA973EF20A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17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5288281"/>
            <a:ext cx="12435840" cy="1634490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488056"/>
            <a:ext cx="12435840" cy="1800224"/>
          </a:xfrm>
        </p:spPr>
        <p:txBody>
          <a:bodyPr anchor="b"/>
          <a:lstStyle>
            <a:lvl1pPr marL="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A0C93-9190-5213-3D98-E05B6DAD7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1050A-02F5-465E-B656-C37F2BFB363F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0ED83-DF47-FBA7-871F-0CD86CBC8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B94DD-D98C-6CFB-63A5-08E94DBF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BFF62-1307-477B-9261-9A4491DF8F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2777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0941" y="2305050"/>
            <a:ext cx="10411459" cy="6517006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26241" y="2305050"/>
            <a:ext cx="10411461" cy="6517006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87DAE44-3DF3-840D-82C3-8FB78DF6E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0FDCD-ACAF-40CC-B039-7D20F1C400A5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45C0F8-8850-E07C-4AC3-5BA884D9E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C2EC1D4-6EB6-E545-C93B-DE0C2C4E0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59C2F-E638-4AA7-8FAE-21F0278EF1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900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329566"/>
            <a:ext cx="1316736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842136"/>
            <a:ext cx="6464301" cy="76771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609850"/>
            <a:ext cx="6464301" cy="4741546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842136"/>
            <a:ext cx="6466840" cy="76771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609850"/>
            <a:ext cx="6466840" cy="4741546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AB820B3-89AD-C1F2-EFE3-C572F262E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2DD6C-3234-4D86-A903-A02C5EEEBC75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80E5449-746C-63C9-6F10-A1FF0911A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49B72FD-42C9-6730-304C-37A57E808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9ED2C-B2FB-451E-A282-64C5204F8B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642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8019FD6-7442-B2EB-7684-C7894C265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982CB-55E3-4F61-BF83-7088FBB05537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4DB1E33-7881-6557-BAFB-A5687FE05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427E9EF-3E2D-6E4F-DB3C-0BB15BB46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D0698-6B42-4BF8-9EBC-A1D9A1053E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6317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C2EEC5E-B6AB-38CD-783D-8509C7D95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4EBF0-8B90-4255-875C-B1E815E81BFA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1C85D6D-6303-7FF4-277C-3800686B2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7D1C54-01CB-05CA-761C-637927E69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C6B02-388E-48CD-AFFD-10741364C0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5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327660"/>
            <a:ext cx="4813301" cy="1394460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327660"/>
            <a:ext cx="8178800" cy="7023736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722120"/>
            <a:ext cx="4813301" cy="5629276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511DE7A-8BA2-DCB0-122F-B0DF8D009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4C201-26D2-4F6B-B056-BBC007CC4F31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799216-21A7-3EEB-EF66-32A6FA7B1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D80E47-37A5-680E-217D-DA9489F5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E1967-FA53-409C-8EF2-D5E176F2CB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215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760720"/>
            <a:ext cx="8778240" cy="680086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735330"/>
            <a:ext cx="8778240" cy="4937760"/>
          </a:xfrm>
        </p:spPr>
        <p:txBody>
          <a:bodyPr rtlCol="0">
            <a:normAutofit/>
          </a:bodyPr>
          <a:lstStyle>
            <a:lvl1pPr marL="0" indent="0">
              <a:buNone/>
              <a:defRPr sz="4600"/>
            </a:lvl1pPr>
            <a:lvl2pPr marL="653110" indent="0">
              <a:buNone/>
              <a:defRPr sz="4000"/>
            </a:lvl2pPr>
            <a:lvl3pPr marL="1306220" indent="0">
              <a:buNone/>
              <a:defRPr sz="3400"/>
            </a:lvl3pPr>
            <a:lvl4pPr marL="1959331" indent="0">
              <a:buNone/>
              <a:defRPr sz="2900"/>
            </a:lvl4pPr>
            <a:lvl5pPr marL="2612441" indent="0">
              <a:buNone/>
              <a:defRPr sz="2900"/>
            </a:lvl5pPr>
            <a:lvl6pPr marL="3265551" indent="0">
              <a:buNone/>
              <a:defRPr sz="2900"/>
            </a:lvl6pPr>
            <a:lvl7pPr marL="3918661" indent="0">
              <a:buNone/>
              <a:defRPr sz="2900"/>
            </a:lvl7pPr>
            <a:lvl8pPr marL="4571771" indent="0">
              <a:buNone/>
              <a:defRPr sz="2900"/>
            </a:lvl8pPr>
            <a:lvl9pPr marL="5224882" indent="0">
              <a:buNone/>
              <a:defRPr sz="29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6440806"/>
            <a:ext cx="8778240" cy="965834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C8F422-C071-3F4D-BB13-135BB39BF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E2FF8-E59F-4E54-94D8-8C31A37E634D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C9609E-C97C-38AE-1CDD-2E8D129E4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64F5CA-45C1-5A76-DE2C-CF26CAD90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E6EDA-4632-44C4-98DC-9EE4CD69BA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890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6BCC684-2607-4EB3-0CC7-EDDC82AEE47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31838" y="330200"/>
            <a:ext cx="131667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8DC70F2-982B-878E-B6CB-12CD70746B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731838" y="1920875"/>
            <a:ext cx="13166725" cy="543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0EE09-BA13-5D8F-FBBF-39FA24098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8" y="7627938"/>
            <a:ext cx="3413125" cy="438150"/>
          </a:xfrm>
          <a:prstGeom prst="rect">
            <a:avLst/>
          </a:prstGeom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70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6D9B8F2E-F8C7-4342-B743-88B4260FF352}" type="datetime1">
              <a:rPr lang="en-US" altLang="x-none"/>
              <a:pPr>
                <a:defRPr/>
              </a:pPr>
              <a:t>9/10/22</a:t>
            </a:fld>
            <a:endParaRPr lang="en-US" altLang="x-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E1E81-5E27-AF33-C16D-8255935D8D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9038" y="7627938"/>
            <a:ext cx="4632325" cy="438150"/>
          </a:xfrm>
          <a:prstGeom prst="rect">
            <a:avLst/>
          </a:prstGeom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7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B363A-81F2-8A7D-34D4-A84BE13E4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85438" y="7627938"/>
            <a:ext cx="3413125" cy="438150"/>
          </a:xfrm>
          <a:prstGeom prst="rect">
            <a:avLst/>
          </a:prstGeom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7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3D07093-07C0-4D94-A2B1-430B607D5DE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52463" rtl="0" eaLnBrk="0" fontAlgn="base" hangingPunct="0">
        <a:spcBef>
          <a:spcPct val="0"/>
        </a:spcBef>
        <a:spcAft>
          <a:spcPct val="0"/>
        </a:spcAft>
        <a:defRPr sz="63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652463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652463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652463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652463" rtl="0" eaLnBrk="0" fontAlgn="base" hangingPunct="0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652463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652463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652463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652463" rtl="0" fontAlgn="base">
        <a:spcBef>
          <a:spcPct val="0"/>
        </a:spcBef>
        <a:spcAft>
          <a:spcPct val="0"/>
        </a:spcAft>
        <a:defRPr sz="63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488950" indent="-488950" algn="l" defTabSz="6524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1060450" indent="-407988" algn="l" defTabSz="6524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631950" indent="-325438" algn="l" defTabSz="6524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284413" indent="-325438" algn="l" defTabSz="6524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938463" indent="-325438" algn="l" defTabSz="6524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9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3592106" indent="-326555" algn="l" defTabSz="653110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5216" indent="-326555" algn="l" defTabSz="653110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8327" indent="-326555" algn="l" defTabSz="653110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51437" indent="-326555" algn="l" defTabSz="653110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11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65311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65311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65311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65311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65311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65311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65311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65311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>
            <a:extLst>
              <a:ext uri="{FF2B5EF4-FFF2-40B4-BE49-F238E27FC236}">
                <a16:creationId xmlns:a16="http://schemas.microsoft.com/office/drawing/2014/main" id="{D2B18DB9-CBDE-E565-CA1D-AC21330ED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2713" y="7377113"/>
            <a:ext cx="4264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6524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6524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6524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652463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200">
                <a:solidFill>
                  <a:schemeClr val="bg1"/>
                </a:solidFill>
              </a:rPr>
              <a:t>For more details, contact the Dining Services Department at</a:t>
            </a:r>
          </a:p>
          <a:p>
            <a:pPr algn="ctr"/>
            <a:r>
              <a:rPr lang="en-US" altLang="en-US" sz="1200">
                <a:solidFill>
                  <a:schemeClr val="bg1"/>
                </a:solidFill>
              </a:rPr>
              <a:t>(#) or email us at (@).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704B33-13A7-24B7-C33A-3939EFDE3D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B75ACA-AF4E-558F-9443-2AFEA3F61D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0243" name="TextBox 4">
            <a:extLst>
              <a:ext uri="{FF2B5EF4-FFF2-40B4-BE49-F238E27FC236}">
                <a16:creationId xmlns:a16="http://schemas.microsoft.com/office/drawing/2014/main" id="{114CF4E4-BD64-F07E-908D-76C55993E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5746750"/>
            <a:ext cx="66278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100" dirty="0" err="1">
                <a:solidFill>
                  <a:schemeClr val="bg1"/>
                </a:solidFill>
              </a:rPr>
              <a:t>Communiquez</a:t>
            </a:r>
            <a:r>
              <a:rPr lang="en-US" altLang="en-US" sz="1100" dirty="0">
                <a:solidFill>
                  <a:schemeClr val="bg1"/>
                </a:solidFill>
              </a:rPr>
              <a:t> avec le </a:t>
            </a:r>
            <a:r>
              <a:rPr lang="en-US" altLang="en-US" sz="1100" dirty="0" err="1">
                <a:solidFill>
                  <a:schemeClr val="bg1"/>
                </a:solidFill>
              </a:rPr>
              <a:t>département</a:t>
            </a:r>
            <a:r>
              <a:rPr lang="en-US" altLang="en-US" sz="1100" dirty="0">
                <a:solidFill>
                  <a:schemeClr val="bg1"/>
                </a:solidFill>
              </a:rPr>
              <a:t> des services de restauration pour plus de </a:t>
            </a:r>
            <a:r>
              <a:rPr lang="en-US" altLang="en-US" sz="1100" dirty="0" err="1">
                <a:solidFill>
                  <a:schemeClr val="bg1"/>
                </a:solidFill>
              </a:rPr>
              <a:t>détails</a:t>
            </a:r>
            <a:r>
              <a:rPr lang="en-US" altLang="en-US" sz="11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244" name="TextBox 3">
            <a:extLst>
              <a:ext uri="{FF2B5EF4-FFF2-40B4-BE49-F238E27FC236}">
                <a16:creationId xmlns:a16="http://schemas.microsoft.com/office/drawing/2014/main" id="{8AA63BB1-CBC9-CF9A-90F0-BAA795C30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674" y="3663950"/>
            <a:ext cx="11159709" cy="178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ts val="3425"/>
              </a:lnSpc>
            </a:pPr>
            <a:r>
              <a:rPr lang="en-US" altLang="en-US" sz="3600" b="1" dirty="0">
                <a:solidFill>
                  <a:schemeClr val="bg1"/>
                </a:solidFill>
              </a:rPr>
              <a:t>LAISSEZ LA MEILLEURE DEVINETTE GAGNER !</a:t>
            </a:r>
          </a:p>
          <a:p>
            <a:pPr algn="ctr">
              <a:lnSpc>
                <a:spcPts val="3425"/>
              </a:lnSpc>
            </a:pPr>
            <a:r>
              <a:rPr lang="en-US" altLang="en-US" sz="2000" b="1" dirty="0" err="1">
                <a:solidFill>
                  <a:schemeClr val="bg1"/>
                </a:solidFill>
              </a:rPr>
              <a:t>Dites</a:t>
            </a:r>
            <a:r>
              <a:rPr lang="en-US" altLang="en-US" sz="2000" b="1" dirty="0">
                <a:solidFill>
                  <a:schemeClr val="bg1"/>
                </a:solidFill>
              </a:rPr>
              <a:t>-nous </a:t>
            </a:r>
            <a:r>
              <a:rPr lang="en-US" altLang="en-US" sz="2000" b="1" dirty="0" err="1">
                <a:solidFill>
                  <a:schemeClr val="bg1"/>
                </a:solidFill>
              </a:rPr>
              <a:t>combien</a:t>
            </a:r>
            <a:r>
              <a:rPr lang="en-US" altLang="en-US" sz="2000" b="1" dirty="0">
                <a:solidFill>
                  <a:schemeClr val="bg1"/>
                </a:solidFill>
              </a:rPr>
              <a:t> de [INSERT ITEM] </a:t>
            </a:r>
            <a:r>
              <a:rPr lang="en-US" altLang="en-US" sz="2000" b="1" dirty="0" err="1">
                <a:solidFill>
                  <a:schemeClr val="bg1"/>
                </a:solidFill>
              </a:rPr>
              <a:t>sont</a:t>
            </a:r>
            <a:r>
              <a:rPr lang="en-US" altLang="en-US" sz="2000" b="1" dirty="0">
                <a:solidFill>
                  <a:schemeClr val="bg1"/>
                </a:solidFill>
              </a:rPr>
              <a:t> dans </a:t>
            </a:r>
            <a:r>
              <a:rPr lang="en-US" altLang="en-US" sz="2000" b="1" dirty="0" err="1">
                <a:solidFill>
                  <a:schemeClr val="bg1"/>
                </a:solidFill>
              </a:rPr>
              <a:t>notre</a:t>
            </a:r>
            <a:r>
              <a:rPr lang="en-US" altLang="en-US" sz="2000" b="1" dirty="0">
                <a:solidFill>
                  <a:schemeClr val="bg1"/>
                </a:solidFill>
              </a:rPr>
              <a:t> pot et </a:t>
            </a:r>
            <a:r>
              <a:rPr lang="en-US" altLang="en-US" sz="2000" b="1" dirty="0" err="1">
                <a:solidFill>
                  <a:schemeClr val="bg1"/>
                </a:solidFill>
              </a:rPr>
              <a:t>vous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pourriez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gagner</a:t>
            </a:r>
            <a:r>
              <a:rPr lang="en-US" altLang="en-US" sz="2000" b="1" dirty="0">
                <a:solidFill>
                  <a:schemeClr val="bg1"/>
                </a:solidFill>
              </a:rPr>
              <a:t> un/</a:t>
            </a:r>
            <a:r>
              <a:rPr lang="en-US" altLang="en-US" sz="2000" b="1" dirty="0" err="1">
                <a:solidFill>
                  <a:schemeClr val="bg1"/>
                </a:solidFill>
              </a:rPr>
              <a:t>une</a:t>
            </a:r>
            <a:r>
              <a:rPr lang="en-US" altLang="en-US" sz="2000" b="1" dirty="0">
                <a:solidFill>
                  <a:schemeClr val="bg1"/>
                </a:solidFill>
              </a:rPr>
              <a:t> [INSERT ITEM] ! </a:t>
            </a:r>
            <a:r>
              <a:rPr lang="en-US" altLang="en-US" sz="2000" b="1" dirty="0" err="1">
                <a:solidFill>
                  <a:schemeClr val="bg1"/>
                </a:solidFill>
              </a:rPr>
              <a:t>Visitez</a:t>
            </a:r>
            <a:r>
              <a:rPr lang="en-US" altLang="en-US" sz="2000" b="1" dirty="0">
                <a:solidFill>
                  <a:schemeClr val="bg1"/>
                </a:solidFill>
              </a:rPr>
              <a:t> [INSERT LOCATION] pour </a:t>
            </a:r>
            <a:r>
              <a:rPr lang="en-US" altLang="en-US" sz="2000" b="1" dirty="0" err="1">
                <a:solidFill>
                  <a:schemeClr val="bg1"/>
                </a:solidFill>
              </a:rPr>
              <a:t>deviner</a:t>
            </a:r>
            <a:r>
              <a:rPr lang="en-US" altLang="en-US" sz="2000" b="1" dirty="0">
                <a:solidFill>
                  <a:schemeClr val="bg1"/>
                </a:solidFill>
              </a:rPr>
              <a:t> du </a:t>
            </a:r>
            <a:br>
              <a:rPr lang="en-US" altLang="en-US" sz="2000" b="1" dirty="0">
                <a:solidFill>
                  <a:schemeClr val="bg1"/>
                </a:solidFill>
              </a:rPr>
            </a:br>
            <a:r>
              <a:rPr lang="en-US" altLang="en-US" sz="2000" b="1" dirty="0">
                <a:solidFill>
                  <a:schemeClr val="bg1"/>
                </a:solidFill>
              </a:rPr>
              <a:t>[INSERT START DATE] au [INSERT END DATE].</a:t>
            </a:r>
            <a:endParaRPr lang="en-US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A313BA-6EA2-16C3-52C9-9F046FE700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1267" name="TextBox 4">
            <a:extLst>
              <a:ext uri="{FF2B5EF4-FFF2-40B4-BE49-F238E27FC236}">
                <a16:creationId xmlns:a16="http://schemas.microsoft.com/office/drawing/2014/main" id="{87593D34-FCF6-96BE-C4B8-64210D6C3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5746750"/>
            <a:ext cx="66278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100" dirty="0" err="1">
                <a:solidFill>
                  <a:schemeClr val="bg1"/>
                </a:solidFill>
              </a:rPr>
              <a:t>Communiquez</a:t>
            </a:r>
            <a:r>
              <a:rPr lang="en-US" altLang="en-US" sz="1100" dirty="0">
                <a:solidFill>
                  <a:schemeClr val="bg1"/>
                </a:solidFill>
              </a:rPr>
              <a:t> avec le </a:t>
            </a:r>
            <a:r>
              <a:rPr lang="en-US" altLang="en-US" sz="1100" dirty="0" err="1">
                <a:solidFill>
                  <a:schemeClr val="bg1"/>
                </a:solidFill>
              </a:rPr>
              <a:t>département</a:t>
            </a:r>
            <a:r>
              <a:rPr lang="en-US" altLang="en-US" sz="1100" dirty="0">
                <a:solidFill>
                  <a:schemeClr val="bg1"/>
                </a:solidFill>
              </a:rPr>
              <a:t> des services de restauration pour plus de </a:t>
            </a:r>
            <a:r>
              <a:rPr lang="en-US" altLang="en-US" sz="1100" dirty="0" err="1">
                <a:solidFill>
                  <a:schemeClr val="bg1"/>
                </a:solidFill>
              </a:rPr>
              <a:t>détails</a:t>
            </a:r>
            <a:r>
              <a:rPr lang="en-US" altLang="en-US" sz="11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268" name="TextBox 3">
            <a:extLst>
              <a:ext uri="{FF2B5EF4-FFF2-40B4-BE49-F238E27FC236}">
                <a16:creationId xmlns:a16="http://schemas.microsoft.com/office/drawing/2014/main" id="{6FF78900-972F-AD59-5EA4-6EA7C4237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675" y="3663950"/>
            <a:ext cx="10687050" cy="1349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3425"/>
              </a:lnSpc>
            </a:pPr>
            <a:r>
              <a:rPr lang="en-US" altLang="en-US" sz="3600" b="1" dirty="0">
                <a:solidFill>
                  <a:schemeClr val="bg1"/>
                </a:solidFill>
              </a:rPr>
              <a:t>LE CARNAVAL EST </a:t>
            </a:r>
            <a:r>
              <a:rPr lang="en-US" altLang="en-US" sz="3600" b="1" dirty="0" err="1">
                <a:solidFill>
                  <a:schemeClr val="bg1"/>
                </a:solidFill>
              </a:rPr>
              <a:t>À</a:t>
            </a:r>
            <a:r>
              <a:rPr lang="en-US" altLang="en-US" sz="3600" b="1" dirty="0">
                <a:solidFill>
                  <a:schemeClr val="bg1"/>
                </a:solidFill>
              </a:rPr>
              <a:t> NOS PORTES !</a:t>
            </a:r>
          </a:p>
          <a:p>
            <a:pPr algn="ctr">
              <a:lnSpc>
                <a:spcPts val="3425"/>
              </a:lnSpc>
            </a:pPr>
            <a:r>
              <a:rPr lang="en-US" altLang="en-US" sz="2000" b="1" dirty="0">
                <a:solidFill>
                  <a:schemeClr val="bg1"/>
                </a:solidFill>
              </a:rPr>
              <a:t>Le </a:t>
            </a:r>
            <a:r>
              <a:rPr lang="en-US" altLang="en-US" sz="2000" b="1" dirty="0" err="1">
                <a:solidFill>
                  <a:schemeClr val="bg1"/>
                </a:solidFill>
              </a:rPr>
              <a:t>plaisir</a:t>
            </a:r>
            <a:r>
              <a:rPr lang="en-US" altLang="en-US" sz="2000" b="1" dirty="0">
                <a:solidFill>
                  <a:schemeClr val="bg1"/>
                </a:solidFill>
              </a:rPr>
              <a:t> commence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[INSERT TIME] le </a:t>
            </a:r>
          </a:p>
          <a:p>
            <a:pPr algn="ctr">
              <a:lnSpc>
                <a:spcPts val="3425"/>
              </a:lnSpc>
            </a:pPr>
            <a:r>
              <a:rPr lang="en-US" altLang="en-US" sz="2000" b="1" dirty="0">
                <a:solidFill>
                  <a:schemeClr val="bg1"/>
                </a:solidFill>
              </a:rPr>
              <a:t>[INSERT DAY/DATE]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[INSERT LOCATION].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11E69F-3792-500C-179E-341C8191CC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2291" name="TextBox 4">
            <a:extLst>
              <a:ext uri="{FF2B5EF4-FFF2-40B4-BE49-F238E27FC236}">
                <a16:creationId xmlns:a16="http://schemas.microsoft.com/office/drawing/2014/main" id="{CD2E0E0F-8C28-69E4-E29F-85ADE75B3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5746750"/>
            <a:ext cx="66278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100" dirty="0" err="1">
                <a:solidFill>
                  <a:schemeClr val="bg1"/>
                </a:solidFill>
              </a:rPr>
              <a:t>Communiquez</a:t>
            </a:r>
            <a:r>
              <a:rPr lang="en-US" altLang="en-US" sz="1100" dirty="0">
                <a:solidFill>
                  <a:schemeClr val="bg1"/>
                </a:solidFill>
              </a:rPr>
              <a:t> avec le </a:t>
            </a:r>
            <a:r>
              <a:rPr lang="en-US" altLang="en-US" sz="1100" dirty="0" err="1">
                <a:solidFill>
                  <a:schemeClr val="bg1"/>
                </a:solidFill>
              </a:rPr>
              <a:t>département</a:t>
            </a:r>
            <a:r>
              <a:rPr lang="en-US" altLang="en-US" sz="1100" dirty="0">
                <a:solidFill>
                  <a:schemeClr val="bg1"/>
                </a:solidFill>
              </a:rPr>
              <a:t> des services de restauration pour plus de </a:t>
            </a:r>
            <a:r>
              <a:rPr lang="en-US" altLang="en-US" sz="1100" dirty="0" err="1">
                <a:solidFill>
                  <a:schemeClr val="bg1"/>
                </a:solidFill>
              </a:rPr>
              <a:t>détails</a:t>
            </a:r>
            <a:r>
              <a:rPr lang="en-US" altLang="en-US" sz="11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292" name="TextBox 3">
            <a:extLst>
              <a:ext uri="{FF2B5EF4-FFF2-40B4-BE49-F238E27FC236}">
                <a16:creationId xmlns:a16="http://schemas.microsoft.com/office/drawing/2014/main" id="{C3E44E49-3711-006C-E038-391C3468B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675" y="3663950"/>
            <a:ext cx="10687050" cy="178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3425"/>
              </a:lnSpc>
            </a:pPr>
            <a:r>
              <a:rPr lang="en-US" altLang="en-US" sz="3600" b="1" dirty="0">
                <a:solidFill>
                  <a:schemeClr val="bg1"/>
                </a:solidFill>
              </a:rPr>
              <a:t>CHERCHEZ ET VOUS TROUVEREZ !</a:t>
            </a:r>
          </a:p>
          <a:p>
            <a:pPr algn="ctr">
              <a:lnSpc>
                <a:spcPts val="3425"/>
              </a:lnSpc>
            </a:pPr>
            <a:r>
              <a:rPr lang="en-US" altLang="en-US" sz="2000" b="1" dirty="0" err="1">
                <a:solidFill>
                  <a:schemeClr val="bg1"/>
                </a:solidFill>
              </a:rPr>
              <a:t>Visitez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notre</a:t>
            </a:r>
            <a:r>
              <a:rPr lang="en-US" altLang="en-US" sz="2000" b="1" dirty="0">
                <a:solidFill>
                  <a:schemeClr val="bg1"/>
                </a:solidFill>
              </a:rPr>
              <a:t> [INSERT SOCIAL MEDIA PLATFORM] pour </a:t>
            </a:r>
            <a:r>
              <a:rPr lang="en-US" altLang="en-US" sz="2000" b="1" dirty="0" err="1">
                <a:solidFill>
                  <a:schemeClr val="bg1"/>
                </a:solidFill>
              </a:rPr>
              <a:t>découvrir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</a:p>
          <a:p>
            <a:pPr algn="ctr">
              <a:lnSpc>
                <a:spcPts val="3425"/>
              </a:lnSpc>
            </a:pPr>
            <a:r>
              <a:rPr lang="en-US" altLang="en-US" sz="2000" b="1" dirty="0" err="1">
                <a:solidFill>
                  <a:schemeClr val="bg1"/>
                </a:solidFill>
              </a:rPr>
              <a:t>ce</a:t>
            </a:r>
            <a:r>
              <a:rPr lang="en-US" altLang="en-US" sz="2000" b="1" dirty="0">
                <a:solidFill>
                  <a:schemeClr val="bg1"/>
                </a:solidFill>
              </a:rPr>
              <a:t> que nous </a:t>
            </a:r>
            <a:r>
              <a:rPr lang="en-US" altLang="en-US" sz="2000" b="1" dirty="0" err="1">
                <a:solidFill>
                  <a:schemeClr val="bg1"/>
                </a:solidFill>
              </a:rPr>
              <a:t>avons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caché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juste</a:t>
            </a:r>
            <a:r>
              <a:rPr lang="en-US" altLang="en-US" sz="2000" b="1" dirty="0">
                <a:solidFill>
                  <a:schemeClr val="bg1"/>
                </a:solidFill>
              </a:rPr>
              <a:t> pour </a:t>
            </a:r>
            <a:r>
              <a:rPr lang="en-US" altLang="en-US" sz="2000" b="1" dirty="0" err="1">
                <a:solidFill>
                  <a:schemeClr val="bg1"/>
                </a:solidFill>
              </a:rPr>
              <a:t>vous</a:t>
            </a:r>
            <a:r>
              <a:rPr lang="en-US" altLang="en-US" sz="2000" b="1" dirty="0">
                <a:solidFill>
                  <a:schemeClr val="bg1"/>
                </a:solidFill>
              </a:rPr>
              <a:t> dans la salle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manger.</a:t>
            </a:r>
          </a:p>
          <a:p>
            <a:pPr algn="ctr">
              <a:lnSpc>
                <a:spcPts val="3425"/>
              </a:lnSpc>
            </a:pPr>
            <a:endParaRPr lang="en-US" alt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EF4B51-8C3F-934C-7F0F-A6E506803B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3315" name="TextBox 4">
            <a:extLst>
              <a:ext uri="{FF2B5EF4-FFF2-40B4-BE49-F238E27FC236}">
                <a16:creationId xmlns:a16="http://schemas.microsoft.com/office/drawing/2014/main" id="{10EDB97A-3B27-B40C-174E-C446DB6A6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5746750"/>
            <a:ext cx="66278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100" dirty="0" err="1">
                <a:solidFill>
                  <a:schemeClr val="bg1"/>
                </a:solidFill>
              </a:rPr>
              <a:t>Communiquez</a:t>
            </a:r>
            <a:r>
              <a:rPr lang="en-US" altLang="en-US" sz="1100" dirty="0">
                <a:solidFill>
                  <a:schemeClr val="bg1"/>
                </a:solidFill>
              </a:rPr>
              <a:t> avec le </a:t>
            </a:r>
            <a:r>
              <a:rPr lang="en-US" altLang="en-US" sz="1100" dirty="0" err="1">
                <a:solidFill>
                  <a:schemeClr val="bg1"/>
                </a:solidFill>
              </a:rPr>
              <a:t>département</a:t>
            </a:r>
            <a:r>
              <a:rPr lang="en-US" altLang="en-US" sz="1100" dirty="0">
                <a:solidFill>
                  <a:schemeClr val="bg1"/>
                </a:solidFill>
              </a:rPr>
              <a:t> des services de restauration pour plus de </a:t>
            </a:r>
            <a:r>
              <a:rPr lang="en-US" altLang="en-US" sz="1100" dirty="0" err="1">
                <a:solidFill>
                  <a:schemeClr val="bg1"/>
                </a:solidFill>
              </a:rPr>
              <a:t>détails</a:t>
            </a:r>
            <a:r>
              <a:rPr lang="en-US" altLang="en-US" sz="11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316" name="TextBox 3">
            <a:extLst>
              <a:ext uri="{FF2B5EF4-FFF2-40B4-BE49-F238E27FC236}">
                <a16:creationId xmlns:a16="http://schemas.microsoft.com/office/drawing/2014/main" id="{4BC5E4C5-ABAC-F64E-A7FA-BA601A5F6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675" y="3663950"/>
            <a:ext cx="10687050" cy="227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3425"/>
              </a:lnSpc>
            </a:pPr>
            <a:r>
              <a:rPr lang="en-US" altLang="en-US" sz="3600" b="1" dirty="0">
                <a:solidFill>
                  <a:schemeClr val="bg1"/>
                </a:solidFill>
              </a:rPr>
              <a:t>IL EST TEMPS DE CRÉER VOTRE PROPRE FESTIVAL PRÉFÉRÉ !</a:t>
            </a:r>
          </a:p>
          <a:p>
            <a:pPr algn="ctr">
              <a:lnSpc>
                <a:spcPts val="3425"/>
              </a:lnSpc>
            </a:pPr>
            <a:r>
              <a:rPr lang="en-US" altLang="en-US" sz="2000" b="1" dirty="0" err="1">
                <a:solidFill>
                  <a:schemeClr val="bg1"/>
                </a:solidFill>
              </a:rPr>
              <a:t>Joignez-vous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nous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[INSERT LOCATION] le [INSERT DAY/DATE]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[INSERT TIME] pour faire </a:t>
            </a:r>
            <a:r>
              <a:rPr lang="en-US" altLang="en-US" sz="2000" b="1" dirty="0" err="1">
                <a:solidFill>
                  <a:schemeClr val="bg1"/>
                </a:solidFill>
              </a:rPr>
              <a:t>votre</a:t>
            </a:r>
            <a:r>
              <a:rPr lang="en-US" altLang="en-US" sz="2000" b="1" dirty="0">
                <a:solidFill>
                  <a:schemeClr val="bg1"/>
                </a:solidFill>
              </a:rPr>
              <a:t> propre </a:t>
            </a:r>
            <a:r>
              <a:rPr lang="en-US" altLang="en-US" sz="2000" b="1" dirty="0" err="1">
                <a:solidFill>
                  <a:schemeClr val="bg1"/>
                </a:solidFill>
              </a:rPr>
              <a:t>gâterie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délicieusement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sucrée</a:t>
            </a:r>
            <a:r>
              <a:rPr lang="en-US" altLang="en-US" sz="2000" b="1" dirty="0">
                <a:solidFill>
                  <a:schemeClr val="bg1"/>
                </a:solidFill>
              </a:rPr>
              <a:t>.</a:t>
            </a:r>
          </a:p>
          <a:p>
            <a:pPr algn="ctr">
              <a:lnSpc>
                <a:spcPts val="3425"/>
              </a:lnSpc>
            </a:pPr>
            <a:endParaRPr lang="en-US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5FEF23-1075-8606-74D7-DF1DB2BD95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4339" name="TextBox 4">
            <a:extLst>
              <a:ext uri="{FF2B5EF4-FFF2-40B4-BE49-F238E27FC236}">
                <a16:creationId xmlns:a16="http://schemas.microsoft.com/office/drawing/2014/main" id="{0F3AAF68-DA78-1C06-4DA7-0198C4E8D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5746750"/>
            <a:ext cx="66278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100" dirty="0" err="1">
                <a:solidFill>
                  <a:schemeClr val="bg1"/>
                </a:solidFill>
              </a:rPr>
              <a:t>Communiquez</a:t>
            </a:r>
            <a:r>
              <a:rPr lang="en-US" altLang="en-US" sz="1100" dirty="0">
                <a:solidFill>
                  <a:schemeClr val="bg1"/>
                </a:solidFill>
              </a:rPr>
              <a:t> avec le </a:t>
            </a:r>
            <a:r>
              <a:rPr lang="en-US" altLang="en-US" sz="1100" dirty="0" err="1">
                <a:solidFill>
                  <a:schemeClr val="bg1"/>
                </a:solidFill>
              </a:rPr>
              <a:t>département</a:t>
            </a:r>
            <a:r>
              <a:rPr lang="en-US" altLang="en-US" sz="1100" dirty="0">
                <a:solidFill>
                  <a:schemeClr val="bg1"/>
                </a:solidFill>
              </a:rPr>
              <a:t> des services de restauration pour plus de </a:t>
            </a:r>
            <a:r>
              <a:rPr lang="en-US" altLang="en-US" sz="1100" dirty="0" err="1">
                <a:solidFill>
                  <a:schemeClr val="bg1"/>
                </a:solidFill>
              </a:rPr>
              <a:t>détails</a:t>
            </a:r>
            <a:r>
              <a:rPr lang="en-US" altLang="en-US" sz="11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4340" name="TextBox 3">
            <a:extLst>
              <a:ext uri="{FF2B5EF4-FFF2-40B4-BE49-F238E27FC236}">
                <a16:creationId xmlns:a16="http://schemas.microsoft.com/office/drawing/2014/main" id="{DBDFB978-A7CB-C17E-56B0-E6F81F140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675" y="3663950"/>
            <a:ext cx="10687050" cy="136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3425"/>
              </a:lnSpc>
            </a:pPr>
            <a:r>
              <a:rPr lang="en-US" altLang="en-US" sz="3600" b="1" dirty="0">
                <a:solidFill>
                  <a:schemeClr val="bg1"/>
                </a:solidFill>
              </a:rPr>
              <a:t>VOTRE CHANCE DE GAGNER !</a:t>
            </a:r>
          </a:p>
          <a:p>
            <a:pPr algn="ctr">
              <a:lnSpc>
                <a:spcPts val="3425"/>
              </a:lnSpc>
            </a:pPr>
            <a:r>
              <a:rPr lang="en-US" altLang="en-US" sz="2400" b="1" dirty="0">
                <a:solidFill>
                  <a:schemeClr val="bg1"/>
                </a:solidFill>
              </a:rPr>
              <a:t>Le </a:t>
            </a:r>
            <a:r>
              <a:rPr lang="en-US" altLang="en-US" sz="2400" b="1" dirty="0" err="1">
                <a:solidFill>
                  <a:schemeClr val="bg1"/>
                </a:solidFill>
              </a:rPr>
              <a:t>plaisir</a:t>
            </a:r>
            <a:r>
              <a:rPr lang="en-US" altLang="en-US" sz="2400" b="1" dirty="0">
                <a:solidFill>
                  <a:schemeClr val="bg1"/>
                </a:solidFill>
              </a:rPr>
              <a:t> commence le [INSERT DAY/DATE] </a:t>
            </a:r>
            <a:r>
              <a:rPr lang="en-US" altLang="en-US" sz="2400" b="1" dirty="0" err="1">
                <a:solidFill>
                  <a:schemeClr val="bg1"/>
                </a:solidFill>
              </a:rPr>
              <a:t>à</a:t>
            </a:r>
            <a:r>
              <a:rPr lang="en-US" altLang="en-US" sz="2400" b="1" dirty="0">
                <a:solidFill>
                  <a:schemeClr val="bg1"/>
                </a:solidFill>
              </a:rPr>
              <a:t> </a:t>
            </a:r>
          </a:p>
          <a:p>
            <a:pPr algn="ctr">
              <a:lnSpc>
                <a:spcPts val="3425"/>
              </a:lnSpc>
            </a:pPr>
            <a:r>
              <a:rPr lang="en-US" altLang="en-US" sz="2400" b="1" dirty="0">
                <a:solidFill>
                  <a:schemeClr val="bg1"/>
                </a:solidFill>
              </a:rPr>
              <a:t>[INSERT TIME] </a:t>
            </a:r>
            <a:r>
              <a:rPr lang="en-US" altLang="en-US" sz="2400" b="1" dirty="0" err="1">
                <a:solidFill>
                  <a:schemeClr val="bg1"/>
                </a:solidFill>
              </a:rPr>
              <a:t>à</a:t>
            </a:r>
            <a:r>
              <a:rPr lang="en-US" altLang="en-US" sz="2400" b="1" dirty="0">
                <a:solidFill>
                  <a:schemeClr val="bg1"/>
                </a:solidFill>
              </a:rPr>
              <a:t> [INSERT LOCATION].</a:t>
            </a:r>
            <a:endParaRPr lang="en-US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FFB912-3570-4B4A-6B7F-2C231D7269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5363" name="TextBox 4">
            <a:extLst>
              <a:ext uri="{FF2B5EF4-FFF2-40B4-BE49-F238E27FC236}">
                <a16:creationId xmlns:a16="http://schemas.microsoft.com/office/drawing/2014/main" id="{1644DEAB-36D2-5CB5-450D-C3079270E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5746750"/>
            <a:ext cx="66278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100" dirty="0" err="1">
                <a:solidFill>
                  <a:schemeClr val="bg1"/>
                </a:solidFill>
              </a:rPr>
              <a:t>Communiquez</a:t>
            </a:r>
            <a:r>
              <a:rPr lang="en-US" altLang="en-US" sz="1100" dirty="0">
                <a:solidFill>
                  <a:schemeClr val="bg1"/>
                </a:solidFill>
              </a:rPr>
              <a:t> avec le </a:t>
            </a:r>
            <a:r>
              <a:rPr lang="en-US" altLang="en-US" sz="1100" dirty="0" err="1">
                <a:solidFill>
                  <a:schemeClr val="bg1"/>
                </a:solidFill>
              </a:rPr>
              <a:t>département</a:t>
            </a:r>
            <a:r>
              <a:rPr lang="en-US" altLang="en-US" sz="1100" dirty="0">
                <a:solidFill>
                  <a:schemeClr val="bg1"/>
                </a:solidFill>
              </a:rPr>
              <a:t> des services de restauration pour plus de </a:t>
            </a:r>
            <a:r>
              <a:rPr lang="en-US" altLang="en-US" sz="1100" dirty="0" err="1">
                <a:solidFill>
                  <a:schemeClr val="bg1"/>
                </a:solidFill>
              </a:rPr>
              <a:t>détails</a:t>
            </a:r>
            <a:r>
              <a:rPr lang="en-US" altLang="en-US" sz="11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364" name="TextBox 3">
            <a:extLst>
              <a:ext uri="{FF2B5EF4-FFF2-40B4-BE49-F238E27FC236}">
                <a16:creationId xmlns:a16="http://schemas.microsoft.com/office/drawing/2014/main" id="{F26CF856-F2E7-0F04-53B5-1ACCACE9C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675" y="3663950"/>
            <a:ext cx="10687050" cy="1887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3425"/>
              </a:lnSpc>
            </a:pPr>
            <a:r>
              <a:rPr lang="en-US" altLang="en-US" sz="3600" b="1" dirty="0">
                <a:solidFill>
                  <a:schemeClr val="bg1"/>
                </a:solidFill>
              </a:rPr>
              <a:t>METTEZ-VOUS EN FORME !</a:t>
            </a:r>
          </a:p>
          <a:p>
            <a:pPr algn="ctr"/>
            <a:r>
              <a:rPr lang="en-US" altLang="en-US" sz="2000" b="1" dirty="0" err="1">
                <a:solidFill>
                  <a:schemeClr val="bg1"/>
                </a:solidFill>
              </a:rPr>
              <a:t>Marchez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vers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une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meilleure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santé</a:t>
            </a:r>
            <a:r>
              <a:rPr lang="en-US" altLang="en-US" sz="2000" b="1" dirty="0">
                <a:solidFill>
                  <a:schemeClr val="bg1"/>
                </a:solidFill>
              </a:rPr>
              <a:t> avec nous le [INSERT DAY/DATE]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[INSERT TIME]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[INSERT LOCATION]. Nous </a:t>
            </a:r>
            <a:r>
              <a:rPr lang="en-US" altLang="en-US" sz="2000" b="1" dirty="0" err="1">
                <a:solidFill>
                  <a:schemeClr val="bg1"/>
                </a:solidFill>
              </a:rPr>
              <a:t>utiliserons</a:t>
            </a:r>
            <a:r>
              <a:rPr lang="en-US" altLang="en-US" sz="2000" b="1" dirty="0">
                <a:solidFill>
                  <a:schemeClr val="bg1"/>
                </a:solidFill>
              </a:rPr>
              <a:t> des plates-</a:t>
            </a:r>
            <a:r>
              <a:rPr lang="en-US" altLang="en-US" sz="2000" b="1" dirty="0" err="1">
                <a:solidFill>
                  <a:schemeClr val="bg1"/>
                </a:solidFill>
              </a:rPr>
              <a:t>formes</a:t>
            </a:r>
            <a:r>
              <a:rPr lang="en-US" altLang="en-US" sz="2000" b="1" dirty="0">
                <a:solidFill>
                  <a:schemeClr val="bg1"/>
                </a:solidFill>
              </a:rPr>
              <a:t> de </a:t>
            </a:r>
            <a:r>
              <a:rPr lang="en-US" altLang="en-US" sz="2000" b="1" dirty="0" err="1">
                <a:solidFill>
                  <a:schemeClr val="bg1"/>
                </a:solidFill>
              </a:rPr>
              <a:t>marche</a:t>
            </a:r>
            <a:r>
              <a:rPr lang="en-US" altLang="en-US" sz="2000" b="1" dirty="0">
                <a:solidFill>
                  <a:schemeClr val="bg1"/>
                </a:solidFill>
              </a:rPr>
              <a:t> pour </a:t>
            </a:r>
            <a:r>
              <a:rPr lang="en-US" altLang="en-US" sz="2000" b="1" dirty="0" err="1">
                <a:solidFill>
                  <a:schemeClr val="bg1"/>
                </a:solidFill>
              </a:rPr>
              <a:t>effectuer</a:t>
            </a:r>
            <a:r>
              <a:rPr lang="en-US" altLang="en-US" sz="2000" b="1" dirty="0">
                <a:solidFill>
                  <a:schemeClr val="bg1"/>
                </a:solidFill>
              </a:rPr>
              <a:t> ensemble des </a:t>
            </a:r>
            <a:r>
              <a:rPr lang="en-US" altLang="en-US" sz="2000" b="1" dirty="0" err="1">
                <a:solidFill>
                  <a:schemeClr val="bg1"/>
                </a:solidFill>
              </a:rPr>
              <a:t>exercices</a:t>
            </a:r>
            <a:r>
              <a:rPr lang="en-US" altLang="en-US" sz="2000" b="1" dirty="0">
                <a:solidFill>
                  <a:schemeClr val="bg1"/>
                </a:solidFill>
              </a:rPr>
              <a:t> pour </a:t>
            </a:r>
            <a:r>
              <a:rPr lang="en-US" altLang="en-US" sz="2000" b="1" dirty="0" err="1">
                <a:solidFill>
                  <a:schemeClr val="bg1"/>
                </a:solidFill>
              </a:rPr>
              <a:t>brûler</a:t>
            </a:r>
            <a:r>
              <a:rPr lang="en-US" altLang="en-US" sz="2000" b="1" dirty="0">
                <a:solidFill>
                  <a:schemeClr val="bg1"/>
                </a:solidFill>
              </a:rPr>
              <a:t> des calories.</a:t>
            </a:r>
          </a:p>
          <a:p>
            <a:pPr algn="ctr">
              <a:lnSpc>
                <a:spcPts val="3425"/>
              </a:lnSpc>
            </a:pPr>
            <a:endParaRPr lang="en-US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35942C-91F3-C092-5363-3D59147758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16387" name="TextBox 4">
            <a:extLst>
              <a:ext uri="{FF2B5EF4-FFF2-40B4-BE49-F238E27FC236}">
                <a16:creationId xmlns:a16="http://schemas.microsoft.com/office/drawing/2014/main" id="{4238BECF-F37F-0C22-E793-7C155F14E4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500" y="5746750"/>
            <a:ext cx="66278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1100" dirty="0" err="1">
                <a:solidFill>
                  <a:schemeClr val="bg1"/>
                </a:solidFill>
              </a:rPr>
              <a:t>Communiquez</a:t>
            </a:r>
            <a:r>
              <a:rPr lang="en-US" altLang="en-US" sz="1100" dirty="0">
                <a:solidFill>
                  <a:schemeClr val="bg1"/>
                </a:solidFill>
              </a:rPr>
              <a:t> avec le </a:t>
            </a:r>
            <a:r>
              <a:rPr lang="en-US" altLang="en-US" sz="1100" dirty="0" err="1">
                <a:solidFill>
                  <a:schemeClr val="bg1"/>
                </a:solidFill>
              </a:rPr>
              <a:t>département</a:t>
            </a:r>
            <a:r>
              <a:rPr lang="en-US" altLang="en-US" sz="1100" dirty="0">
                <a:solidFill>
                  <a:schemeClr val="bg1"/>
                </a:solidFill>
              </a:rPr>
              <a:t> des services de restauration pour plus de </a:t>
            </a:r>
            <a:r>
              <a:rPr lang="en-US" altLang="en-US" sz="1100" dirty="0" err="1">
                <a:solidFill>
                  <a:schemeClr val="bg1"/>
                </a:solidFill>
              </a:rPr>
              <a:t>détails</a:t>
            </a:r>
            <a:r>
              <a:rPr lang="en-US" altLang="en-US" sz="11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388" name="TextBox 3">
            <a:extLst>
              <a:ext uri="{FF2B5EF4-FFF2-40B4-BE49-F238E27FC236}">
                <a16:creationId xmlns:a16="http://schemas.microsoft.com/office/drawing/2014/main" id="{81CFEEC5-298F-B959-38D5-CA6671CC3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675" y="3663950"/>
            <a:ext cx="10687050" cy="157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ts val="3425"/>
              </a:lnSpc>
            </a:pPr>
            <a:r>
              <a:rPr lang="en-US" altLang="en-US" sz="3600" b="1" dirty="0">
                <a:solidFill>
                  <a:schemeClr val="bg1"/>
                </a:solidFill>
              </a:rPr>
              <a:t>HOT DIGGITY DOG !</a:t>
            </a:r>
          </a:p>
          <a:p>
            <a:pPr algn="ctr"/>
            <a:r>
              <a:rPr lang="en-US" altLang="en-US" sz="2000" b="1" dirty="0" err="1">
                <a:solidFill>
                  <a:schemeClr val="bg1"/>
                </a:solidFill>
              </a:rPr>
              <a:t>Joignez-vous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nous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[INSERT LOCATION]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compter</a:t>
            </a:r>
            <a:r>
              <a:rPr lang="en-US" altLang="en-US" sz="2000" b="1" dirty="0">
                <a:solidFill>
                  <a:schemeClr val="bg1"/>
                </a:solidFill>
              </a:rPr>
              <a:t> du [INSERT DATE] pour un bar </a:t>
            </a:r>
            <a:r>
              <a:rPr lang="en-US" altLang="en-US" sz="2000" b="1" dirty="0" err="1">
                <a:solidFill>
                  <a:schemeClr val="bg1"/>
                </a:solidFill>
              </a:rPr>
              <a:t>à</a:t>
            </a:r>
            <a:r>
              <a:rPr lang="en-US" altLang="en-US" sz="2000" b="1" dirty="0">
                <a:solidFill>
                  <a:schemeClr val="bg1"/>
                </a:solidFill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</a:rPr>
              <a:t>personnaliser</a:t>
            </a:r>
            <a:r>
              <a:rPr lang="en-US" altLang="en-US" sz="2000" b="1" dirty="0">
                <a:solidFill>
                  <a:schemeClr val="bg1"/>
                </a:solidFill>
              </a:rPr>
              <a:t> avec des </a:t>
            </a:r>
            <a:r>
              <a:rPr lang="en-US" altLang="en-US" sz="2000" b="1" dirty="0" err="1">
                <a:solidFill>
                  <a:schemeClr val="bg1"/>
                </a:solidFill>
              </a:rPr>
              <a:t>saucisses</a:t>
            </a:r>
            <a:r>
              <a:rPr lang="en-US" altLang="en-US" sz="2000" b="1" dirty="0">
                <a:solidFill>
                  <a:schemeClr val="bg1"/>
                </a:solidFill>
              </a:rPr>
              <a:t> pas ordinaires !</a:t>
            </a:r>
          </a:p>
          <a:p>
            <a:pPr algn="ctr">
              <a:lnSpc>
                <a:spcPts val="3425"/>
              </a:lnSpc>
            </a:pPr>
            <a:endParaRPr lang="en-US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349</Words>
  <Application>Microsoft Macintosh PowerPoint</Application>
  <PresentationFormat>Custom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Patricia Pugh</dc:creator>
  <cp:lastModifiedBy>Patricia Pugh</cp:lastModifiedBy>
  <cp:revision>39</cp:revision>
  <dcterms:created xsi:type="dcterms:W3CDTF">2014-06-23T02:41:17Z</dcterms:created>
  <dcterms:modified xsi:type="dcterms:W3CDTF">2022-09-10T14:23:10Z</dcterms:modified>
</cp:coreProperties>
</file>