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>
            <a:extLst>
              <a:ext uri="{FF2B5EF4-FFF2-40B4-BE49-F238E27FC236}">
                <a16:creationId xmlns:a16="http://schemas.microsoft.com/office/drawing/2014/main" id="{690492A2-D61D-1547-A72B-D44D2D16A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464" y="4966666"/>
            <a:ext cx="370713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fontAlgn="ctr">
              <a:spcAft>
                <a:spcPts val="495"/>
              </a:spcAft>
            </a:pPr>
            <a:r>
              <a:rPr lang="en-US" sz="1900" b="1" dirty="0">
                <a:solidFill>
                  <a:srgbClr val="24316E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 NOUVEAU DÉPART FAIT UN CŒUR HEUREUX</a:t>
            </a:r>
          </a:p>
          <a:p>
            <a:pPr fontAlgn="ctr">
              <a:spcAft>
                <a:spcPts val="495"/>
              </a:spcAft>
            </a:pP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Joignez-vous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vos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amis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anciens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nouveaux, pour un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rassemblement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spécial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qui sera un excellent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moyen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vous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réchauffer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pour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l’année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venir</a:t>
            </a:r>
            <a:r>
              <a:rPr lang="en-US" sz="155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5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LOCATION)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5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DATE/TIME)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Pour plus de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au (INSERT TELEPHONE NUMBER)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ou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envoyez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-nous un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courriel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(INSERT E-MAIL).</a:t>
            </a: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72</Words>
  <Application>Microsoft Macintosh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4</cp:revision>
  <dcterms:created xsi:type="dcterms:W3CDTF">2022-06-05T15:36:33Z</dcterms:created>
  <dcterms:modified xsi:type="dcterms:W3CDTF">2022-08-29T19:31:00Z</dcterms:modified>
</cp:coreProperties>
</file>