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>
        <p:scale>
          <a:sx n="81" d="100"/>
          <a:sy n="81" d="100"/>
        </p:scale>
        <p:origin x="464" y="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3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7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6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3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8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6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7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7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1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4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050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>
            <a:extLst>
              <a:ext uri="{FF2B5EF4-FFF2-40B4-BE49-F238E27FC236}">
                <a16:creationId xmlns:a16="http://schemas.microsoft.com/office/drawing/2014/main" id="{D19DD5CD-F6D7-DF43-B75A-C0B7C0B94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0870" y="1574537"/>
            <a:ext cx="7842613" cy="5253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fontAlgn="ctr">
              <a:spcAft>
                <a:spcPts val="495"/>
              </a:spcAft>
            </a:pPr>
            <a:r>
              <a:rPr lang="en-US" sz="3200" b="1" dirty="0">
                <a:solidFill>
                  <a:srgbClr val="24316E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 NOUVEAU DÉPART FAIT UN CŒUR HEUREUX</a:t>
            </a:r>
          </a:p>
          <a:p>
            <a:pPr fontAlgn="ctr">
              <a:spcAft>
                <a:spcPts val="495"/>
              </a:spcAft>
            </a:pP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Joignez-vous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vos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amis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anciens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et nouveaux, pour un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rassemblement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spécial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qui sera un excellent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moyen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vous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réchauffer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pour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l’année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venir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(INSERT LOCATION)</a:t>
            </a:r>
            <a:endParaRPr lang="en-US" sz="2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(INSERT DATE/TIME)</a:t>
            </a:r>
            <a:endParaRPr lang="en-US" sz="2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45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Pour plus de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le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au (INSERT TELEPHONE NUMBER)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ou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envoyez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-nous un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courriel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(INSERT E-MAIL).</a:t>
            </a:r>
          </a:p>
        </p:txBody>
      </p:sp>
    </p:spTree>
    <p:extLst>
      <p:ext uri="{BB962C8B-B14F-4D97-AF65-F5344CB8AC3E}">
        <p14:creationId xmlns:p14="http://schemas.microsoft.com/office/powerpoint/2010/main" val="341282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71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3</cp:revision>
  <dcterms:created xsi:type="dcterms:W3CDTF">2022-06-05T15:39:20Z</dcterms:created>
  <dcterms:modified xsi:type="dcterms:W3CDTF">2022-08-29T19:31:26Z</dcterms:modified>
</cp:coreProperties>
</file>