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88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>
        <p:scale>
          <a:sx n="52" d="100"/>
          <a:sy n="52" d="100"/>
        </p:scale>
        <p:origin x="3016" y="16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39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3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978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28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664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8/29/22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831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8/29/22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884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8/29/22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568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8/29/22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870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8/29/22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77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8/29/22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818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6B502-847D-CC4B-987F-56ED249E1161}" type="datetimeFigureOut">
              <a:rPr lang="en-US" smtClean="0"/>
              <a:t>8/29/22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749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0501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9">
            <a:extLst>
              <a:ext uri="{FF2B5EF4-FFF2-40B4-BE49-F238E27FC236}">
                <a16:creationId xmlns:a16="http://schemas.microsoft.com/office/drawing/2014/main" id="{369AA13B-DF73-8E4F-B066-BE80E4429E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6691" y="1631019"/>
            <a:ext cx="7974780" cy="5687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mo="http://schemas.microsoft.com/office/mac/office/2008/main" xmlns:mv="urn:schemas-microsoft-com:mac:vml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mo="http://schemas.microsoft.com/office/mac/office/2008/main" xmlns:mv="urn:schemas-microsoft-com:mac:vml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fontAlgn="ctr">
              <a:spcAft>
                <a:spcPts val="515"/>
              </a:spcAft>
            </a:pPr>
            <a:r>
              <a:rPr lang="en-US" sz="3200" b="1" dirty="0">
                <a:solidFill>
                  <a:srgbClr val="0D3659"/>
                </a:solidFill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NOUS SOMMES EMBALLÉS PAR NOTRE CÉLÉBRATION DES FÊTES D’HIVER !</a:t>
            </a:r>
          </a:p>
          <a:p>
            <a:pPr fontAlgn="ctr">
              <a:spcAft>
                <a:spcPts val="515"/>
              </a:spcAft>
            </a:pP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Les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repas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spéciaux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des Fêtes, les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activités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et les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événements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amusants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font de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notre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célébration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des Fêtes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d’hiver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le parfait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événement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inspirant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. Le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plaisir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commence le (INSERT START DATE)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(INSERT LOCATION). Nous ne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voulons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pas que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vous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le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manquiez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. On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vous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skiera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là</a:t>
            </a:r>
            <a:r>
              <a:rPr lang="en-US" sz="28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-bas !</a:t>
            </a:r>
          </a:p>
          <a:p>
            <a:pPr fontAlgn="ctr">
              <a:spcAft>
                <a:spcPts val="515"/>
              </a:spcAft>
            </a:pPr>
            <a:br>
              <a:rPr lang="en-US" sz="145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Pour plus de </a:t>
            </a:r>
            <a:r>
              <a:rPr lang="en-US" sz="14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détails</a:t>
            </a: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14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communiquez</a:t>
            </a: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avec le </a:t>
            </a:r>
            <a:r>
              <a:rPr lang="en-US" sz="14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département</a:t>
            </a: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des services de restauration au (INSERT TELEPHONE NUMBER) </a:t>
            </a:r>
            <a:r>
              <a:rPr lang="en-US" sz="14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ou</a:t>
            </a: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envoyez</a:t>
            </a: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-nous un </a:t>
            </a:r>
            <a:r>
              <a:rPr lang="en-US" sz="14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courriel</a:t>
            </a: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à</a:t>
            </a: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(INSERT E-MAIL).</a:t>
            </a:r>
          </a:p>
          <a:p>
            <a:pPr marL="0" marR="0" fontAlgn="ctr"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824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92</Words>
  <Application>Microsoft Macintosh PowerPoint</Application>
  <PresentationFormat>Custom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Tahoma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Pugh</dc:creator>
  <cp:lastModifiedBy>Patricia Pugh</cp:lastModifiedBy>
  <cp:revision>5</cp:revision>
  <dcterms:created xsi:type="dcterms:W3CDTF">2022-06-05T15:39:20Z</dcterms:created>
  <dcterms:modified xsi:type="dcterms:W3CDTF">2022-08-29T23:38:27Z</dcterms:modified>
</cp:coreProperties>
</file>