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B8030121-E0FD-7845-93EB-B593C6D57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3863" y="1671692"/>
            <a:ext cx="8011350" cy="518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3200" b="1" dirty="0">
                <a:solidFill>
                  <a:srgbClr val="C73726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SIZZLING GOOD TIMES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BBQ Fun kicks off in the (INSERT LOCATION) on (INSERT DAY/DATE). Don’t miss (INSERT MENU ITEMS), (INSERT EVENT SPECIFICS) and more). We wouldn’t lead you a-skewer! 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45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67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2022-06-05T15:39:20Z</dcterms:created>
  <dcterms:modified xsi:type="dcterms:W3CDTF">2022-06-05T15:53:34Z</dcterms:modified>
</cp:coreProperties>
</file>