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68D6CFF3-514A-F145-B0DF-3BA3EDAFD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953" y="5063821"/>
            <a:ext cx="3856355" cy="3312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800" b="1" dirty="0">
                <a:solidFill>
                  <a:srgbClr val="C73726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SIZZLING GOOD TIMES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BBQ Fun kicks off in the (INSERT LOCATION) on (INSERT DAY/DATE). Don’t miss (INSERT MENU ITEMS), (INSERT EVENT SPECIFICS) and more). We wouldn’t lead you a-skewer! 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67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2022-06-05T15:52:48Z</dcterms:modified>
</cp:coreProperties>
</file>