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5148263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 snapToObjects="1">
      <p:cViewPr varScale="1">
        <p:scale>
          <a:sx n="96" d="100"/>
          <a:sy n="96" d="100"/>
        </p:scale>
        <p:origin x="2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6120" y="1496484"/>
            <a:ext cx="4376024" cy="3183467"/>
          </a:xfrm>
        </p:spPr>
        <p:txBody>
          <a:bodyPr anchor="b"/>
          <a:lstStyle>
            <a:lvl1pPr algn="ctr"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3533" y="4802717"/>
            <a:ext cx="3861197" cy="2207683"/>
          </a:xfrm>
        </p:spPr>
        <p:txBody>
          <a:bodyPr/>
          <a:lstStyle>
            <a:lvl1pPr marL="0" indent="0" algn="ctr">
              <a:buNone/>
              <a:defRPr sz="1351"/>
            </a:lvl1pPr>
            <a:lvl2pPr marL="257404" indent="0" algn="ctr">
              <a:buNone/>
              <a:defRPr sz="1126"/>
            </a:lvl2pPr>
            <a:lvl3pPr marL="514807" indent="0" algn="ctr">
              <a:buNone/>
              <a:defRPr sz="1013"/>
            </a:lvl3pPr>
            <a:lvl4pPr marL="772211" indent="0" algn="ctr">
              <a:buNone/>
              <a:defRPr sz="901"/>
            </a:lvl4pPr>
            <a:lvl5pPr marL="1029614" indent="0" algn="ctr">
              <a:buNone/>
              <a:defRPr sz="901"/>
            </a:lvl5pPr>
            <a:lvl6pPr marL="1287018" indent="0" algn="ctr">
              <a:buNone/>
              <a:defRPr sz="901"/>
            </a:lvl6pPr>
            <a:lvl7pPr marL="1544422" indent="0" algn="ctr">
              <a:buNone/>
              <a:defRPr sz="901"/>
            </a:lvl7pPr>
            <a:lvl8pPr marL="1801825" indent="0" algn="ctr">
              <a:buNone/>
              <a:defRPr sz="901"/>
            </a:lvl8pPr>
            <a:lvl9pPr marL="2059229" indent="0" algn="ctr">
              <a:buNone/>
              <a:defRPr sz="90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85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20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684226" y="486834"/>
            <a:ext cx="1110094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3944" y="486834"/>
            <a:ext cx="3265929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50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525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62" y="2279653"/>
            <a:ext cx="4440377" cy="3803649"/>
          </a:xfrm>
        </p:spPr>
        <p:txBody>
          <a:bodyPr anchor="b"/>
          <a:lstStyle>
            <a:lvl1pPr>
              <a:defRPr sz="337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62" y="6119286"/>
            <a:ext cx="4440377" cy="2000249"/>
          </a:xfrm>
        </p:spPr>
        <p:txBody>
          <a:bodyPr/>
          <a:lstStyle>
            <a:lvl1pPr marL="0" indent="0">
              <a:buNone/>
              <a:defRPr sz="1351">
                <a:solidFill>
                  <a:schemeClr val="tx1"/>
                </a:solidFill>
              </a:defRPr>
            </a:lvl1pPr>
            <a:lvl2pPr marL="257404" indent="0">
              <a:buNone/>
              <a:defRPr sz="1126">
                <a:solidFill>
                  <a:schemeClr val="tx1">
                    <a:tint val="75000"/>
                  </a:schemeClr>
                </a:solidFill>
              </a:defRPr>
            </a:lvl2pPr>
            <a:lvl3pPr marL="514807" indent="0">
              <a:buNone/>
              <a:defRPr sz="1013">
                <a:solidFill>
                  <a:schemeClr val="tx1">
                    <a:tint val="75000"/>
                  </a:schemeClr>
                </a:solidFill>
              </a:defRPr>
            </a:lvl3pPr>
            <a:lvl4pPr marL="772211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4pPr>
            <a:lvl5pPr marL="1029614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5pPr>
            <a:lvl6pPr marL="1287018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6pPr>
            <a:lvl7pPr marL="1544422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7pPr>
            <a:lvl8pPr marL="1801825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8pPr>
            <a:lvl9pPr marL="2059229" indent="0">
              <a:buNone/>
              <a:defRPr sz="90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0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3943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6308" y="2434167"/>
            <a:ext cx="2188012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52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486836"/>
            <a:ext cx="4440377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4614" y="2241551"/>
            <a:ext cx="2177956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4614" y="3340100"/>
            <a:ext cx="2177956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6309" y="2241551"/>
            <a:ext cx="2188682" cy="1098549"/>
          </a:xfrm>
        </p:spPr>
        <p:txBody>
          <a:bodyPr anchor="b"/>
          <a:lstStyle>
            <a:lvl1pPr marL="0" indent="0">
              <a:buNone/>
              <a:defRPr sz="1351" b="1"/>
            </a:lvl1pPr>
            <a:lvl2pPr marL="257404" indent="0">
              <a:buNone/>
              <a:defRPr sz="1126" b="1"/>
            </a:lvl2pPr>
            <a:lvl3pPr marL="514807" indent="0">
              <a:buNone/>
              <a:defRPr sz="1013" b="1"/>
            </a:lvl3pPr>
            <a:lvl4pPr marL="772211" indent="0">
              <a:buNone/>
              <a:defRPr sz="901" b="1"/>
            </a:lvl4pPr>
            <a:lvl5pPr marL="1029614" indent="0">
              <a:buNone/>
              <a:defRPr sz="901" b="1"/>
            </a:lvl5pPr>
            <a:lvl6pPr marL="1287018" indent="0">
              <a:buNone/>
              <a:defRPr sz="901" b="1"/>
            </a:lvl6pPr>
            <a:lvl7pPr marL="1544422" indent="0">
              <a:buNone/>
              <a:defRPr sz="901" b="1"/>
            </a:lvl7pPr>
            <a:lvl8pPr marL="1801825" indent="0">
              <a:buNone/>
              <a:defRPr sz="901" b="1"/>
            </a:lvl8pPr>
            <a:lvl9pPr marL="2059229" indent="0">
              <a:buNone/>
              <a:defRPr sz="90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6309" y="3340100"/>
            <a:ext cx="2188682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617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10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974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8682" y="1316569"/>
            <a:ext cx="2606308" cy="6498167"/>
          </a:xfrm>
        </p:spPr>
        <p:txBody>
          <a:bodyPr/>
          <a:lstStyle>
            <a:lvl1pPr>
              <a:defRPr sz="1802"/>
            </a:lvl1pPr>
            <a:lvl2pPr>
              <a:defRPr sz="1576"/>
            </a:lvl2pPr>
            <a:lvl3pPr>
              <a:defRPr sz="1351"/>
            </a:lvl3pPr>
            <a:lvl4pPr>
              <a:defRPr sz="1126"/>
            </a:lvl4pPr>
            <a:lvl5pPr>
              <a:defRPr sz="1126"/>
            </a:lvl5pPr>
            <a:lvl6pPr>
              <a:defRPr sz="1126"/>
            </a:lvl6pPr>
            <a:lvl7pPr>
              <a:defRPr sz="1126"/>
            </a:lvl7pPr>
            <a:lvl8pPr>
              <a:defRPr sz="1126"/>
            </a:lvl8pPr>
            <a:lvl9pPr>
              <a:defRPr sz="112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916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614" y="609600"/>
            <a:ext cx="1660449" cy="2133600"/>
          </a:xfrm>
        </p:spPr>
        <p:txBody>
          <a:bodyPr anchor="b"/>
          <a:lstStyle>
            <a:lvl1pPr>
              <a:defRPr sz="18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88682" y="1316569"/>
            <a:ext cx="2606308" cy="6498167"/>
          </a:xfrm>
        </p:spPr>
        <p:txBody>
          <a:bodyPr anchor="t"/>
          <a:lstStyle>
            <a:lvl1pPr marL="0" indent="0">
              <a:buNone/>
              <a:defRPr sz="1802"/>
            </a:lvl1pPr>
            <a:lvl2pPr marL="257404" indent="0">
              <a:buNone/>
              <a:defRPr sz="1576"/>
            </a:lvl2pPr>
            <a:lvl3pPr marL="514807" indent="0">
              <a:buNone/>
              <a:defRPr sz="1351"/>
            </a:lvl3pPr>
            <a:lvl4pPr marL="772211" indent="0">
              <a:buNone/>
              <a:defRPr sz="1126"/>
            </a:lvl4pPr>
            <a:lvl5pPr marL="1029614" indent="0">
              <a:buNone/>
              <a:defRPr sz="1126"/>
            </a:lvl5pPr>
            <a:lvl6pPr marL="1287018" indent="0">
              <a:buNone/>
              <a:defRPr sz="1126"/>
            </a:lvl6pPr>
            <a:lvl7pPr marL="1544422" indent="0">
              <a:buNone/>
              <a:defRPr sz="1126"/>
            </a:lvl7pPr>
            <a:lvl8pPr marL="1801825" indent="0">
              <a:buNone/>
              <a:defRPr sz="1126"/>
            </a:lvl8pPr>
            <a:lvl9pPr marL="2059229" indent="0">
              <a:buNone/>
              <a:defRPr sz="1126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4614" y="2743200"/>
            <a:ext cx="1660449" cy="5082117"/>
          </a:xfrm>
        </p:spPr>
        <p:txBody>
          <a:bodyPr/>
          <a:lstStyle>
            <a:lvl1pPr marL="0" indent="0">
              <a:buNone/>
              <a:defRPr sz="901"/>
            </a:lvl1pPr>
            <a:lvl2pPr marL="257404" indent="0">
              <a:buNone/>
              <a:defRPr sz="788"/>
            </a:lvl2pPr>
            <a:lvl3pPr marL="514807" indent="0">
              <a:buNone/>
              <a:defRPr sz="676"/>
            </a:lvl3pPr>
            <a:lvl4pPr marL="772211" indent="0">
              <a:buNone/>
              <a:defRPr sz="563"/>
            </a:lvl4pPr>
            <a:lvl5pPr marL="1029614" indent="0">
              <a:buNone/>
              <a:defRPr sz="563"/>
            </a:lvl5pPr>
            <a:lvl6pPr marL="1287018" indent="0">
              <a:buNone/>
              <a:defRPr sz="563"/>
            </a:lvl6pPr>
            <a:lvl7pPr marL="1544422" indent="0">
              <a:buNone/>
              <a:defRPr sz="563"/>
            </a:lvl7pPr>
            <a:lvl8pPr marL="1801825" indent="0">
              <a:buNone/>
              <a:defRPr sz="563"/>
            </a:lvl8pPr>
            <a:lvl9pPr marL="2059229" indent="0">
              <a:buNone/>
              <a:defRPr sz="56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8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3943" y="486836"/>
            <a:ext cx="4440377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3943" y="2434167"/>
            <a:ext cx="4440377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3943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433A1-0447-7E4D-AFD5-3CEF1976A086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5362" y="8475136"/>
            <a:ext cx="173753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35961" y="8475136"/>
            <a:ext cx="1158359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EB46EB-FB11-0B4A-8D16-D665FDA1F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90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14807" rtl="0" eaLnBrk="1" latinLnBrk="0" hangingPunct="1">
        <a:lnSpc>
          <a:spcPct val="90000"/>
        </a:lnSpc>
        <a:spcBef>
          <a:spcPct val="0"/>
        </a:spcBef>
        <a:buNone/>
        <a:defRPr sz="24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702" indent="-128702" algn="l" defTabSz="514807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1pPr>
      <a:lvl2pPr marL="386105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43509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126" kern="1200">
          <a:solidFill>
            <a:schemeClr val="tx1"/>
          </a:solidFill>
          <a:latin typeface="+mn-lt"/>
          <a:ea typeface="+mn-ea"/>
          <a:cs typeface="+mn-cs"/>
        </a:defRPr>
      </a:lvl3pPr>
      <a:lvl4pPr marL="90091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158316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415720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673123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930527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187931" indent="-128702" algn="l" defTabSz="514807" rtl="0" eaLnBrk="1" latinLnBrk="0" hangingPunct="1">
        <a:lnSpc>
          <a:spcPct val="90000"/>
        </a:lnSpc>
        <a:spcBef>
          <a:spcPts val="282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40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807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2211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9614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7018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4422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1825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9229" algn="l" defTabSz="51480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01" y="8375374"/>
            <a:ext cx="1160932" cy="439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52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EEFE85A-911A-6F45-B55E-D9B0FF75547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721863" y="8097078"/>
            <a:ext cx="1157463" cy="559077"/>
          </a:xfrm>
          <a:prstGeom prst="rect">
            <a:avLst/>
          </a:prstGeom>
        </p:spPr>
      </p:pic>
      <p:sp>
        <p:nvSpPr>
          <p:cNvPr id="4" name="Text Box 9">
            <a:extLst>
              <a:ext uri="{FF2B5EF4-FFF2-40B4-BE49-F238E27FC236}">
                <a16:creationId xmlns:a16="http://schemas.microsoft.com/office/drawing/2014/main" id="{3A62EF4B-779F-8F4A-B184-C87B1DA0CD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909" y="4954601"/>
            <a:ext cx="3829685" cy="3422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18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SHOW YOUR THANKS TO</a:t>
            </a:r>
            <a:br>
              <a:rPr lang="en-US" sz="18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OUR AMAZING FACULTY </a:t>
            </a:r>
            <a:br>
              <a:rPr lang="en-US" sz="18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18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AND STAFF!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We’re celebrating in the (INSERT LOCATION) on (INSERT DATE) at (INSERT TIME). Join us for (INSERT MENU DETAILS) and more.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500"/>
              </a:spcAft>
            </a:pPr>
            <a:r>
              <a:rPr lang="en-US" sz="10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r>
              <a:rPr lang="en-US" sz="1050" b="1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679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68</Words>
  <Application>Microsoft Macintosh PowerPoint</Application>
  <PresentationFormat>Custom</PresentationFormat>
  <Paragraphs>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2022-06-05T15:36:33Z</dcterms:created>
  <dcterms:modified xsi:type="dcterms:W3CDTF">2022-06-05T15:44:38Z</dcterms:modified>
</cp:coreProperties>
</file>