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6327"/>
  </p:normalViewPr>
  <p:slideViewPr>
    <p:cSldViewPr snapToGrid="0" snapToObjects="1">
      <p:cViewPr varScale="1">
        <p:scale>
          <a:sx n="87" d="100"/>
          <a:sy n="87" d="100"/>
        </p:scale>
        <p:origin x="20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39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3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978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8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64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831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884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5686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870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877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818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6B502-847D-CC4B-987F-56ED249E1161}" type="datetimeFigureOut">
              <a:rPr lang="en-US" smtClean="0"/>
              <a:t>6/5/22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3A88BE-F488-2747-8508-87463872201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74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35166D-0B33-0E4B-A223-32DBD7A4A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18142" y="7212126"/>
            <a:ext cx="1817804" cy="68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501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A35166D-0B33-0E4B-A223-32DBD7A4ADA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2403393" y="7011082"/>
            <a:ext cx="1872491" cy="904449"/>
          </a:xfrm>
          <a:prstGeom prst="rect">
            <a:avLst/>
          </a:prstGeom>
        </p:spPr>
      </p:pic>
      <p:sp>
        <p:nvSpPr>
          <p:cNvPr id="5" name="Text Box 9">
            <a:extLst>
              <a:ext uri="{FF2B5EF4-FFF2-40B4-BE49-F238E27FC236}">
                <a16:creationId xmlns:a16="http://schemas.microsoft.com/office/drawing/2014/main" id="{AAB2E920-23DB-DD4C-904B-8982F5BE0E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5766" y="1577221"/>
            <a:ext cx="7842613" cy="5855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mo="http://schemas.microsoft.com/office/mac/office/2008/main" xmlns:mv="urn:schemas-microsoft-com:mac:vml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m="http://schemas.openxmlformats.org/officeDocument/2006/math" xmlns:wp14="http://schemas.microsoft.com/office/word/2010/wordprocessingDrawing" xmlns:wp="http://schemas.openxmlformats.org/drawingml/2006/wordprocessingDrawing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mo="http://schemas.microsoft.com/office/mac/office/2008/main" xmlns:mv="urn:schemas-microsoft-com:mac:vml" xmlns="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91440" rIns="91440" bIns="91440" anchor="t" anchorCtr="0" upright="1">
            <a:noAutofit/>
          </a:bodyPr>
          <a:lstStyle/>
          <a:p>
            <a:pPr marL="0" marR="0" fontAlgn="ctr">
              <a:spcBef>
                <a:spcPts val="0"/>
              </a:spcBef>
              <a:spcAft>
                <a:spcPts val="410"/>
              </a:spcAft>
            </a:pPr>
            <a:r>
              <a:rPr lang="en-US" sz="3200" b="1" dirty="0">
                <a:solidFill>
                  <a:srgbClr val="24316E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SHOW YOUR THANKS TO</a:t>
            </a:r>
            <a:br>
              <a:rPr lang="en-US" sz="3200" b="1" dirty="0">
                <a:solidFill>
                  <a:srgbClr val="24316E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solidFill>
                  <a:srgbClr val="24316E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OUR AMAZING FACULTY </a:t>
            </a:r>
            <a:br>
              <a:rPr lang="en-US" sz="3200" b="1" dirty="0">
                <a:solidFill>
                  <a:srgbClr val="24316E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en-US" sz="3200" b="1" dirty="0">
                <a:solidFill>
                  <a:srgbClr val="24316E"/>
                </a:solidFill>
                <a:effectLst/>
                <a:latin typeface="Tahoma" panose="020B060403050404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AND STAFF!</a:t>
            </a:r>
            <a:endParaRPr lang="en-US" sz="3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10"/>
              </a:spcAft>
            </a:pPr>
            <a:r>
              <a:rPr lang="en-US" sz="28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We’re celebrating in the (INSERT LOCATION) on (INSERT DATE) at (INSERT TIME). Join us for (INSERT MENU DETAILS) and more.</a:t>
            </a:r>
            <a:endParaRPr lang="en-US" sz="28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410"/>
              </a:spcAft>
            </a:pPr>
            <a:r>
              <a:rPr lang="en-US" sz="1400" dirty="0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en-US" sz="1400" b="1" dirty="0">
                <a:solidFill>
                  <a:srgbClr val="000000"/>
                </a:solidFill>
                <a:latin typeface="Calibri" panose="020F0502020204030204" pitchFamily="34" charset="0"/>
                <a:ea typeface="Cambria" panose="02040503050406030204" pitchFamily="18" charset="0"/>
                <a:cs typeface="Times New Roman" panose="02020603050405020304" pitchFamily="18" charset="0"/>
              </a:rPr>
              <a:t>For more details, contact the Dining Services Department at (INSERT TELEPHONE NUMBER) or e-mail us at (INSERT E-MAIL).</a:t>
            </a:r>
            <a:endParaRPr lang="en-US" sz="2000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 marL="0" marR="0" fontAlgn="ctr"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824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65</Words>
  <Application>Microsoft Macintosh PowerPoint</Application>
  <PresentationFormat>Custom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Cambria</vt:lpstr>
      <vt:lpstr>Tahoma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Pugh</dc:creator>
  <cp:lastModifiedBy>Patricia Pugh</cp:lastModifiedBy>
  <cp:revision>2</cp:revision>
  <dcterms:created xsi:type="dcterms:W3CDTF">2022-06-05T15:39:20Z</dcterms:created>
  <dcterms:modified xsi:type="dcterms:W3CDTF">2022-06-05T15:44:32Z</dcterms:modified>
</cp:coreProperties>
</file>