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87" d="100"/>
          <a:sy n="87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4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8142" y="7212126"/>
            <a:ext cx="1817804" cy="6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403393" y="7011082"/>
            <a:ext cx="1872491" cy="904449"/>
          </a:xfrm>
          <a:prstGeom prst="rect">
            <a:avLst/>
          </a:prstGeom>
        </p:spPr>
      </p:pic>
      <p:sp>
        <p:nvSpPr>
          <p:cNvPr id="5" name="Text Box 9">
            <a:extLst>
              <a:ext uri="{FF2B5EF4-FFF2-40B4-BE49-F238E27FC236}">
                <a16:creationId xmlns:a16="http://schemas.microsoft.com/office/drawing/2014/main" id="{DB83E40F-117A-0D43-BE5D-0C62CA236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6243" y="1459233"/>
            <a:ext cx="8039976" cy="57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3200" b="1" cap="all" dirty="0">
                <a:solidFill>
                  <a:srgbClr val="86201F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You’re going to be </a:t>
            </a:r>
            <a:br>
              <a:rPr lang="en-US" sz="3200" b="1" cap="all" dirty="0">
                <a:solidFill>
                  <a:srgbClr val="86201F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3200" b="1" cap="all" dirty="0">
                <a:solidFill>
                  <a:srgbClr val="86201F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Fall-</a:t>
            </a:r>
            <a:r>
              <a:rPr lang="en-US" sz="3200" b="1" cap="all" dirty="0" err="1">
                <a:solidFill>
                  <a:srgbClr val="86201F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ing</a:t>
            </a:r>
            <a:r>
              <a:rPr lang="en-US" sz="3200" b="1" cap="all" dirty="0">
                <a:solidFill>
                  <a:srgbClr val="86201F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in love with these specials! </a:t>
            </a:r>
            <a:endParaRPr lang="en-US" sz="3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Join us on (INSERT DAY/DATE) at (INSERT TIME) in (INSERT LOCATION) for sweet and savory fare showcasing all your favorite fall flavors! After just one bite, we know you’ll fall for these harvest menu items. 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84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2022-06-05T15:39:20Z</dcterms:created>
  <dcterms:modified xsi:type="dcterms:W3CDTF">2022-06-05T15:56:28Z</dcterms:modified>
</cp:coreProperties>
</file>