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8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0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7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9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0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01" y="8375374"/>
            <a:ext cx="1160932" cy="43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21863" y="8097078"/>
            <a:ext cx="1157463" cy="559077"/>
          </a:xfrm>
          <a:prstGeom prst="rect">
            <a:avLst/>
          </a:prstGeom>
        </p:spPr>
      </p:pic>
      <p:sp>
        <p:nvSpPr>
          <p:cNvPr id="4" name="Text Box 9">
            <a:extLst>
              <a:ext uri="{FF2B5EF4-FFF2-40B4-BE49-F238E27FC236}">
                <a16:creationId xmlns:a16="http://schemas.microsoft.com/office/drawing/2014/main" id="{AD5B7DA1-DF5A-1F48-B976-858791C3D3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566" y="4954601"/>
            <a:ext cx="3707130" cy="342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395"/>
              </a:spcAft>
            </a:pPr>
            <a:r>
              <a:rPr lang="en-US" sz="1800" b="1" cap="all">
                <a:solidFill>
                  <a:srgbClr val="86201F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You’re going to be </a:t>
            </a:r>
            <a:br>
              <a:rPr lang="en-US" sz="1800" b="1" cap="all">
                <a:solidFill>
                  <a:srgbClr val="86201F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1800" b="1" cap="all">
                <a:solidFill>
                  <a:srgbClr val="86201F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Fall-ing in love with these specials! 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395"/>
              </a:spcAft>
            </a:pPr>
            <a:r>
              <a:rPr lang="en-US" sz="140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Join us on (INSERT DAY/DATE) at (INSERT TIME) in (INSERT LOCATION) for sweet and savory fare showcasing all your favorite fall flavors! After just one bite, we know you’ll fall for these harvest menu items. 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40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00" b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84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2022-06-05T15:36:33Z</dcterms:created>
  <dcterms:modified xsi:type="dcterms:W3CDTF">2022-06-05T15:55:45Z</dcterms:modified>
</cp:coreProperties>
</file>