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BAF958B0-A3B9-ED4D-854D-D685FE08B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933" y="5009708"/>
            <a:ext cx="3922395" cy="30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800" b="1" cap="all" dirty="0">
                <a:solidFill>
                  <a:srgbClr val="652D90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Lift your spirits with eerily delicious food and fun activities!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celebration begins on (INSERT DAY/DATE) at (INSERT TIME) in (INSERT LOCATION). 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56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2022-06-05T15:57:52Z</dcterms:modified>
</cp:coreProperties>
</file>