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 snapToObjects="1">
      <p:cViewPr varScale="1">
        <p:scale>
          <a:sx n="87" d="100"/>
          <a:sy n="87" d="100"/>
        </p:scale>
        <p:origin x="208" y="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39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3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978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28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664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831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884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568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870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877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818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749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A35166D-0B33-0E4B-A223-32DBD7A4AD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18142" y="7212126"/>
            <a:ext cx="1817804" cy="688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501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A35166D-0B33-0E4B-A223-32DBD7A4ADA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2403393" y="7011082"/>
            <a:ext cx="1872491" cy="904449"/>
          </a:xfrm>
          <a:prstGeom prst="rect">
            <a:avLst/>
          </a:prstGeom>
        </p:spPr>
      </p:pic>
      <p:sp>
        <p:nvSpPr>
          <p:cNvPr id="5" name="Text Box 9">
            <a:extLst>
              <a:ext uri="{FF2B5EF4-FFF2-40B4-BE49-F238E27FC236}">
                <a16:creationId xmlns:a16="http://schemas.microsoft.com/office/drawing/2014/main" id="{6830999F-F354-344C-902B-C6AE465AA7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96094" y="1632327"/>
            <a:ext cx="7719906" cy="5196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="" xmlns:mv="urn:schemas-microsoft-com:mac:vml" xmlns:mo="http://schemas.microsoft.com/office/mac/office/2008/main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="" xmlns:mv="urn:schemas-microsoft-com:mac:vml" xmlns:mo="http://schemas.microsoft.com/office/mac/office/2008/main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91440" rIns="91440" bIns="91440" anchor="t" anchorCtr="0" upright="1">
            <a:noAutofit/>
          </a:bodyPr>
          <a:lstStyle/>
          <a:p>
            <a:pPr marL="0" marR="0" fontAlgn="ctr">
              <a:spcBef>
                <a:spcPts val="0"/>
              </a:spcBef>
              <a:spcAft>
                <a:spcPts val="410"/>
              </a:spcAft>
            </a:pPr>
            <a:r>
              <a:rPr lang="en-US" sz="3200" b="1" cap="all" dirty="0">
                <a:solidFill>
                  <a:srgbClr val="652D90"/>
                </a:solidFill>
                <a:effectLst/>
                <a:latin typeface="Tahom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Lift your spirits with eerily delicious food and fun activities!</a:t>
            </a:r>
            <a:endParaRPr lang="en-US" sz="3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fontAlgn="ctr">
              <a:spcBef>
                <a:spcPts val="0"/>
              </a:spcBef>
              <a:spcAft>
                <a:spcPts val="410"/>
              </a:spcAft>
            </a:pPr>
            <a:r>
              <a:rPr lang="en-US" sz="28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The celebration begins on (INSERT DAY/DATE) at (INSERT TIME) in (INSERT LOCATION). </a:t>
            </a:r>
            <a:endParaRPr lang="en-US" sz="2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fontAlgn="ctr">
              <a:spcBef>
                <a:spcPts val="0"/>
              </a:spcBef>
              <a:spcAft>
                <a:spcPts val="495"/>
              </a:spcAft>
            </a:pPr>
            <a:r>
              <a:rPr lang="en-US" sz="145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en-US" sz="1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For more details, contact the Dining Services Department at (INSERT TELEPHONE NUMBER) or e-mail us at (INSERT E-MAIL).</a:t>
            </a:r>
            <a:endParaRPr lang="en-US" sz="20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fontAlgn="ctr">
              <a:spcBef>
                <a:spcPts val="0"/>
              </a:spcBef>
              <a:spcAft>
                <a:spcPts val="0"/>
              </a:spcAft>
            </a:pPr>
            <a:r>
              <a:rPr lang="en-US" sz="1050" b="1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en-US" sz="1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824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56</Words>
  <Application>Microsoft Macintosh PowerPoint</Application>
  <PresentationFormat>Custom</PresentationFormat>
  <Paragraphs>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Cambria</vt:lpstr>
      <vt:lpstr>Tahoma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Patricia Pugh</dc:creator>
  <cp:lastModifiedBy>Patricia Pugh</cp:lastModifiedBy>
  <cp:revision>2</cp:revision>
  <dcterms:created xsi:type="dcterms:W3CDTF">2022-06-05T15:39:20Z</dcterms:created>
  <dcterms:modified xsi:type="dcterms:W3CDTF">2022-06-05T15:58:31Z</dcterms:modified>
</cp:coreProperties>
</file>