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87" d="100"/>
          <a:sy n="87" d="100"/>
        </p:scale>
        <p:origin x="20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3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78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6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3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8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56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7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77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1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4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35166D-0B33-0E4B-A223-32DBD7A4A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8142" y="7212126"/>
            <a:ext cx="1817804" cy="68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0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35166D-0B33-0E4B-A223-32DBD7A4AD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403393" y="7011082"/>
            <a:ext cx="1872491" cy="904449"/>
          </a:xfrm>
          <a:prstGeom prst="rect">
            <a:avLst/>
          </a:prstGeom>
        </p:spPr>
      </p:pic>
      <p:sp>
        <p:nvSpPr>
          <p:cNvPr id="5" name="Text Box 9">
            <a:extLst>
              <a:ext uri="{FF2B5EF4-FFF2-40B4-BE49-F238E27FC236}">
                <a16:creationId xmlns:a16="http://schemas.microsoft.com/office/drawing/2014/main" id="{26E7ECD9-9CF2-6A4A-9394-EB01897F1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032" y="1570865"/>
            <a:ext cx="8254852" cy="508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marL="0" marR="0" fontAlgn="ctr">
              <a:spcBef>
                <a:spcPts val="0"/>
              </a:spcBef>
              <a:spcAft>
                <a:spcPts val="395"/>
              </a:spcAft>
            </a:pPr>
            <a:r>
              <a:rPr lang="en-US" sz="3200" b="1" dirty="0">
                <a:solidFill>
                  <a:srgbClr val="45658B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HOME IS WHERE YOUR FRIENDS ARE</a:t>
            </a:r>
            <a:endParaRPr lang="en-US" sz="3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395"/>
              </a:spcAft>
            </a:pPr>
            <a:r>
              <a:rPr lang="en-US" sz="28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Welcome Home Friends! </a:t>
            </a:r>
            <a:endParaRPr lang="en-US" sz="2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395"/>
              </a:spcAft>
            </a:pPr>
            <a:r>
              <a:rPr lang="en-US" sz="28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The big game (or insert: “A fun Homecoming weekend,” if your university does not have a Homecoming sporting event) is just a few days away. Stop by the </a:t>
            </a:r>
            <a:r>
              <a:rPr lang="en-US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(INSERT LOCATION)</a:t>
            </a:r>
            <a:r>
              <a:rPr lang="en-US" sz="28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to power up with themed treats and more. </a:t>
            </a:r>
            <a:endParaRPr lang="en-US" sz="2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05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more details, contact the Dining Services Department at (INSERT TELEPHONE NUMBER) or e-mail us at (INSERT E-MAIL).</a:t>
            </a:r>
            <a:endParaRPr lang="en-US" sz="20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824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82</Words>
  <Application>Microsoft Macintosh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2</cp:revision>
  <dcterms:created xsi:type="dcterms:W3CDTF">2022-06-05T15:39:20Z</dcterms:created>
  <dcterms:modified xsi:type="dcterms:W3CDTF">2022-06-05T15:47:38Z</dcterms:modified>
</cp:coreProperties>
</file>