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2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8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20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2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0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5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1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7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9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0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801" y="8375374"/>
            <a:ext cx="1160932" cy="43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721863" y="8097078"/>
            <a:ext cx="1157463" cy="559077"/>
          </a:xfrm>
          <a:prstGeom prst="rect">
            <a:avLst/>
          </a:prstGeom>
        </p:spPr>
      </p:pic>
      <p:sp>
        <p:nvSpPr>
          <p:cNvPr id="4" name="Text Box 9">
            <a:extLst>
              <a:ext uri="{FF2B5EF4-FFF2-40B4-BE49-F238E27FC236}">
                <a16:creationId xmlns:a16="http://schemas.microsoft.com/office/drawing/2014/main" id="{50316B8B-F014-3A48-B004-E156488031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268" y="4996084"/>
            <a:ext cx="3895725" cy="355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440"/>
              </a:spcAft>
            </a:pPr>
            <a:r>
              <a:rPr lang="en-US" sz="1800" b="1" cap="all" dirty="0">
                <a:solidFill>
                  <a:srgbClr val="D04D28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THERE IS ALWAYS SOMETHING TO BE THANKFUL FOR! 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4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Let’s give ‘</a:t>
            </a:r>
            <a:r>
              <a:rPr lang="en-US" sz="1400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em</a:t>
            </a:r>
            <a:r>
              <a:rPr lang="en-US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pumpkin to talk about!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4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Squad goals? More like Squash Goals! Grab a friend and meet us in the (INSERT LOCATION) on (INSERT DAY/DATE) for a Thanksgiving, or Friendsgiving, celebration. It’s the perfect opportunity for our community to come together to recognize and share all that we cherish most.</a:t>
            </a:r>
            <a:br>
              <a:rPr lang="en-US" sz="15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75"/>
              </a:spcAft>
            </a:pPr>
            <a:r>
              <a:rPr lang="en-US" sz="9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67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100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2022-06-05T15:36:33Z</dcterms:created>
  <dcterms:modified xsi:type="dcterms:W3CDTF">2022-06-05T15:49:36Z</dcterms:modified>
</cp:coreProperties>
</file>