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87" d="100"/>
          <a:sy n="87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4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8142" y="7212126"/>
            <a:ext cx="1817804" cy="6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403393" y="7011082"/>
            <a:ext cx="1872491" cy="904449"/>
          </a:xfrm>
          <a:prstGeom prst="rect">
            <a:avLst/>
          </a:prstGeom>
        </p:spPr>
      </p:pic>
      <p:sp>
        <p:nvSpPr>
          <p:cNvPr id="3" name="Text Box 9">
            <a:extLst>
              <a:ext uri="{FF2B5EF4-FFF2-40B4-BE49-F238E27FC236}">
                <a16:creationId xmlns:a16="http://schemas.microsoft.com/office/drawing/2014/main" id="{D19DD5CD-F6D7-DF43-B75A-C0B7C0B94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0870" y="1574537"/>
            <a:ext cx="7842613" cy="525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32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 FRESH START MAKES </a:t>
            </a:r>
            <a:br>
              <a:rPr lang="en-US" sz="32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A HAPPY HEART</a:t>
            </a:r>
            <a:endParaRPr lang="en-US" sz="3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Join friends, both old and new, for a special gathering that will be a great way to warm up for the year ahead.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LOCATION)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DATE/TIME)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70</Words>
  <Application>Microsoft Macintosh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1</cp:revision>
  <dcterms:created xsi:type="dcterms:W3CDTF">2022-06-05T15:39:20Z</dcterms:created>
  <dcterms:modified xsi:type="dcterms:W3CDTF">2022-06-05T15:42:03Z</dcterms:modified>
</cp:coreProperties>
</file>