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5148263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96" d="100"/>
          <a:sy n="96" d="100"/>
        </p:scale>
        <p:origin x="26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6120" y="1496484"/>
            <a:ext cx="4376024" cy="3183467"/>
          </a:xfrm>
        </p:spPr>
        <p:txBody>
          <a:bodyPr anchor="b"/>
          <a:lstStyle>
            <a:lvl1pPr algn="ctr"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3533" y="4802717"/>
            <a:ext cx="3861197" cy="2207683"/>
          </a:xfrm>
        </p:spPr>
        <p:txBody>
          <a:bodyPr/>
          <a:lstStyle>
            <a:lvl1pPr marL="0" indent="0" algn="ctr">
              <a:buNone/>
              <a:defRPr sz="1351"/>
            </a:lvl1pPr>
            <a:lvl2pPr marL="257404" indent="0" algn="ctr">
              <a:buNone/>
              <a:defRPr sz="1126"/>
            </a:lvl2pPr>
            <a:lvl3pPr marL="514807" indent="0" algn="ctr">
              <a:buNone/>
              <a:defRPr sz="1013"/>
            </a:lvl3pPr>
            <a:lvl4pPr marL="772211" indent="0" algn="ctr">
              <a:buNone/>
              <a:defRPr sz="901"/>
            </a:lvl4pPr>
            <a:lvl5pPr marL="1029614" indent="0" algn="ctr">
              <a:buNone/>
              <a:defRPr sz="901"/>
            </a:lvl5pPr>
            <a:lvl6pPr marL="1287018" indent="0" algn="ctr">
              <a:buNone/>
              <a:defRPr sz="901"/>
            </a:lvl6pPr>
            <a:lvl7pPr marL="1544422" indent="0" algn="ctr">
              <a:buNone/>
              <a:defRPr sz="901"/>
            </a:lvl7pPr>
            <a:lvl8pPr marL="1801825" indent="0" algn="ctr">
              <a:buNone/>
              <a:defRPr sz="901"/>
            </a:lvl8pPr>
            <a:lvl9pPr marL="2059229" indent="0" algn="ctr">
              <a:buNone/>
              <a:defRPr sz="90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685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20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4226" y="486834"/>
            <a:ext cx="1110094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944" y="486834"/>
            <a:ext cx="3265929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50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525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262" y="2279653"/>
            <a:ext cx="4440377" cy="3803649"/>
          </a:xfrm>
        </p:spPr>
        <p:txBody>
          <a:bodyPr anchor="b"/>
          <a:lstStyle>
            <a:lvl1pPr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262" y="6119286"/>
            <a:ext cx="4440377" cy="2000249"/>
          </a:xfrm>
        </p:spPr>
        <p:txBody>
          <a:bodyPr/>
          <a:lstStyle>
            <a:lvl1pPr marL="0" indent="0">
              <a:buNone/>
              <a:defRPr sz="1351">
                <a:solidFill>
                  <a:schemeClr val="tx1"/>
                </a:solidFill>
              </a:defRPr>
            </a:lvl1pPr>
            <a:lvl2pPr marL="257404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2pPr>
            <a:lvl3pPr marL="514807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2211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4pPr>
            <a:lvl5pPr marL="1029614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5pPr>
            <a:lvl6pPr marL="1287018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6pPr>
            <a:lvl7pPr marL="1544422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7pPr>
            <a:lvl8pPr marL="1801825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8pPr>
            <a:lvl9pPr marL="2059229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400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943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6308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552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486836"/>
            <a:ext cx="4440377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614" y="2241551"/>
            <a:ext cx="2177956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614" y="3340100"/>
            <a:ext cx="2177956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6309" y="2241551"/>
            <a:ext cx="2188682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6309" y="3340100"/>
            <a:ext cx="2188682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17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10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974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8682" y="1316569"/>
            <a:ext cx="2606308" cy="6498167"/>
          </a:xfrm>
        </p:spPr>
        <p:txBody>
          <a:bodyPr/>
          <a:lstStyle>
            <a:lvl1pPr>
              <a:defRPr sz="1802"/>
            </a:lvl1pPr>
            <a:lvl2pPr>
              <a:defRPr sz="1576"/>
            </a:lvl2pPr>
            <a:lvl3pPr>
              <a:defRPr sz="1351"/>
            </a:lvl3pPr>
            <a:lvl4pPr>
              <a:defRPr sz="1126"/>
            </a:lvl4pPr>
            <a:lvl5pPr>
              <a:defRPr sz="1126"/>
            </a:lvl5pPr>
            <a:lvl6pPr>
              <a:defRPr sz="1126"/>
            </a:lvl6pPr>
            <a:lvl7pPr>
              <a:defRPr sz="1126"/>
            </a:lvl7pPr>
            <a:lvl8pPr>
              <a:defRPr sz="1126"/>
            </a:lvl8pPr>
            <a:lvl9pPr>
              <a:defRPr sz="11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91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8682" y="1316569"/>
            <a:ext cx="2606308" cy="6498167"/>
          </a:xfrm>
        </p:spPr>
        <p:txBody>
          <a:bodyPr anchor="t"/>
          <a:lstStyle>
            <a:lvl1pPr marL="0" indent="0">
              <a:buNone/>
              <a:defRPr sz="1802"/>
            </a:lvl1pPr>
            <a:lvl2pPr marL="257404" indent="0">
              <a:buNone/>
              <a:defRPr sz="1576"/>
            </a:lvl2pPr>
            <a:lvl3pPr marL="514807" indent="0">
              <a:buNone/>
              <a:defRPr sz="1351"/>
            </a:lvl3pPr>
            <a:lvl4pPr marL="772211" indent="0">
              <a:buNone/>
              <a:defRPr sz="1126"/>
            </a:lvl4pPr>
            <a:lvl5pPr marL="1029614" indent="0">
              <a:buNone/>
              <a:defRPr sz="1126"/>
            </a:lvl5pPr>
            <a:lvl6pPr marL="1287018" indent="0">
              <a:buNone/>
              <a:defRPr sz="1126"/>
            </a:lvl6pPr>
            <a:lvl7pPr marL="1544422" indent="0">
              <a:buNone/>
              <a:defRPr sz="1126"/>
            </a:lvl7pPr>
            <a:lvl8pPr marL="1801825" indent="0">
              <a:buNone/>
              <a:defRPr sz="1126"/>
            </a:lvl8pPr>
            <a:lvl9pPr marL="2059229" indent="0">
              <a:buNone/>
              <a:defRPr sz="112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18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943" y="486836"/>
            <a:ext cx="4440377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943" y="2434167"/>
            <a:ext cx="4440377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943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5362" y="8475136"/>
            <a:ext cx="173753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5961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903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807" rtl="0" eaLnBrk="1" latinLnBrk="0" hangingPunct="1">
        <a:lnSpc>
          <a:spcPct val="90000"/>
        </a:lnSpc>
        <a:spcBef>
          <a:spcPct val="0"/>
        </a:spcBef>
        <a:buNone/>
        <a:defRPr sz="24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702" indent="-128702" algn="l" defTabSz="514807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6105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43509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126" kern="1200">
          <a:solidFill>
            <a:schemeClr val="tx1"/>
          </a:solidFill>
          <a:latin typeface="+mn-lt"/>
          <a:ea typeface="+mn-ea"/>
          <a:cs typeface="+mn-cs"/>
        </a:defRPr>
      </a:lvl3pPr>
      <a:lvl4pPr marL="90091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8316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5720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312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30527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7931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40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807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2211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61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7018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4422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1825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9229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EFE85A-911A-6F45-B55E-D9B0FF7554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1801" y="8375374"/>
            <a:ext cx="1160932" cy="43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2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EFE85A-911A-6F45-B55E-D9B0FF75547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721863" y="8097078"/>
            <a:ext cx="1157463" cy="559077"/>
          </a:xfrm>
          <a:prstGeom prst="rect">
            <a:avLst/>
          </a:prstGeom>
        </p:spPr>
      </p:pic>
      <p:sp>
        <p:nvSpPr>
          <p:cNvPr id="3" name="Text Box 9">
            <a:extLst>
              <a:ext uri="{FF2B5EF4-FFF2-40B4-BE49-F238E27FC236}">
                <a16:creationId xmlns:a16="http://schemas.microsoft.com/office/drawing/2014/main" id="{690492A2-D61D-1547-A72B-D44D2D16AA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464" y="4966666"/>
            <a:ext cx="3707130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mv="urn:schemas-microsoft-com:mac:vml" xmlns:mo="http://schemas.microsoft.com/office/mac/office/2008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mv="urn:schemas-microsoft-com:mac:vml" xmlns:mo="http://schemas.microsoft.com/office/mac/office/2008/main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marL="0" marR="0" fontAlgn="ctr">
              <a:spcBef>
                <a:spcPts val="0"/>
              </a:spcBef>
              <a:spcAft>
                <a:spcPts val="495"/>
              </a:spcAft>
            </a:pPr>
            <a:r>
              <a:rPr lang="en-US" sz="1900" b="1" dirty="0">
                <a:solidFill>
                  <a:srgbClr val="24316E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 FRESH START MAKES </a:t>
            </a:r>
            <a:br>
              <a:rPr lang="en-US" sz="1900" b="1" dirty="0">
                <a:solidFill>
                  <a:srgbClr val="24316E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US" sz="1900" b="1" dirty="0">
                <a:solidFill>
                  <a:srgbClr val="24316E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FOR A HAPPY HEART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95"/>
              </a:spcAft>
            </a:pPr>
            <a:r>
              <a:rPr lang="en-US" sz="155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Join friends, both old and new, for a special gathering that will be a great way to warm up for the year ahead.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95"/>
              </a:spcAft>
            </a:pPr>
            <a:r>
              <a:rPr lang="en-US" sz="155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(INSERT LOCATION)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95"/>
              </a:spcAft>
            </a:pPr>
            <a:r>
              <a:rPr lang="en-US" sz="155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(INSERT DATE/TIME)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95"/>
              </a:spcAft>
            </a:pPr>
            <a:r>
              <a:rPr lang="en-US" sz="145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For more details, contact the Dining Services Department at (INSERT TELEPHONE NUMBER) or e-mail us at (INSERT E-MAIL).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679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70</Words>
  <Application>Microsoft Macintosh PowerPoint</Application>
  <PresentationFormat>Custom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Tahoma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1</cp:revision>
  <dcterms:created xsi:type="dcterms:W3CDTF">2022-06-05T15:36:33Z</dcterms:created>
  <dcterms:modified xsi:type="dcterms:W3CDTF">2022-06-05T15:42:19Z</dcterms:modified>
</cp:coreProperties>
</file>