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57" r:id="rId3"/>
  </p:sldIdLst>
  <p:sldSz cx="14630400" cy="82296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1"/>
    <p:restoredTop sz="96327"/>
  </p:normalViewPr>
  <p:slideViewPr>
    <p:cSldViewPr snapToGrid="0" snapToObjects="1">
      <p:cViewPr varScale="1">
        <p:scale>
          <a:sx n="87" d="100"/>
          <a:sy n="87" d="100"/>
        </p:scale>
        <p:origin x="208" y="70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828800" y="1346836"/>
            <a:ext cx="10972800" cy="2865120"/>
          </a:xfrm>
        </p:spPr>
        <p:txBody>
          <a:bodyPr anchor="b"/>
          <a:lstStyle>
            <a:lvl1pPr algn="ctr">
              <a:defRPr sz="7200"/>
            </a:lvl1pPr>
          </a:lstStyle>
          <a:p>
            <a:r>
              <a:rPr lang="en-US"/>
              <a:t>Click to edit Master title style</a:t>
            </a:r>
            <a:endParaRPr lang="en-US" dirty="0"/>
          </a:p>
        </p:txBody>
      </p:sp>
      <p:sp>
        <p:nvSpPr>
          <p:cNvPr id="3" name="Subtitle 2"/>
          <p:cNvSpPr>
            <a:spLocks noGrp="1"/>
          </p:cNvSpPr>
          <p:nvPr>
            <p:ph type="subTitle" idx="1"/>
          </p:nvPr>
        </p:nvSpPr>
        <p:spPr>
          <a:xfrm>
            <a:off x="1828800" y="4322446"/>
            <a:ext cx="10972800" cy="1986914"/>
          </a:xfrm>
        </p:spPr>
        <p:txBody>
          <a:bodyPr/>
          <a:lstStyle>
            <a:lvl1pPr marL="0" indent="0" algn="ctr">
              <a:buNone/>
              <a:defRPr sz="2880"/>
            </a:lvl1pPr>
            <a:lvl2pPr marL="548640" indent="0" algn="ctr">
              <a:buNone/>
              <a:defRPr sz="2400"/>
            </a:lvl2pPr>
            <a:lvl3pPr marL="1097280" indent="0" algn="ctr">
              <a:buNone/>
              <a:defRPr sz="2160"/>
            </a:lvl3pPr>
            <a:lvl4pPr marL="1645920" indent="0" algn="ctr">
              <a:buNone/>
              <a:defRPr sz="1920"/>
            </a:lvl4pPr>
            <a:lvl5pPr marL="2194560" indent="0" algn="ctr">
              <a:buNone/>
              <a:defRPr sz="1920"/>
            </a:lvl5pPr>
            <a:lvl6pPr marL="2743200" indent="0" algn="ctr">
              <a:buNone/>
              <a:defRPr sz="1920"/>
            </a:lvl6pPr>
            <a:lvl7pPr marL="3291840" indent="0" algn="ctr">
              <a:buNone/>
              <a:defRPr sz="1920"/>
            </a:lvl7pPr>
            <a:lvl8pPr marL="3840480" indent="0" algn="ctr">
              <a:buNone/>
              <a:defRPr sz="1920"/>
            </a:lvl8pPr>
            <a:lvl9pPr marL="4389120" indent="0" algn="ctr">
              <a:buNone/>
              <a:defRPr sz="192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BF6B502-847D-CC4B-987F-56ED249E1161}" type="datetimeFigureOut">
              <a:rPr lang="en-US" smtClean="0"/>
              <a:t>6/5/22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3A88BE-F488-2747-8508-874638722016}" type="slidenum">
              <a:rPr lang="en-US" smtClean="0"/>
              <a:t>‹#›</a:t>
            </a:fld>
            <a:endParaRPr lang="en-US"/>
          </a:p>
        </p:txBody>
      </p:sp>
    </p:spTree>
    <p:extLst>
      <p:ext uri="{BB962C8B-B14F-4D97-AF65-F5344CB8AC3E}">
        <p14:creationId xmlns:p14="http://schemas.microsoft.com/office/powerpoint/2010/main" val="32863398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BF6B502-847D-CC4B-987F-56ED249E1161}" type="datetimeFigureOut">
              <a:rPr lang="en-US" smtClean="0"/>
              <a:t>6/5/22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3A88BE-F488-2747-8508-874638722016}" type="slidenum">
              <a:rPr lang="en-US" smtClean="0"/>
              <a:t>‹#›</a:t>
            </a:fld>
            <a:endParaRPr lang="en-US"/>
          </a:p>
        </p:txBody>
      </p:sp>
    </p:spTree>
    <p:extLst>
      <p:ext uri="{BB962C8B-B14F-4D97-AF65-F5344CB8AC3E}">
        <p14:creationId xmlns:p14="http://schemas.microsoft.com/office/powerpoint/2010/main" val="149236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469880" y="438150"/>
            <a:ext cx="3154680" cy="6974206"/>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005840" y="438150"/>
            <a:ext cx="9281160" cy="697420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BF6B502-847D-CC4B-987F-56ED249E1161}" type="datetimeFigureOut">
              <a:rPr lang="en-US" smtClean="0"/>
              <a:t>6/5/22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3A88BE-F488-2747-8508-874638722016}" type="slidenum">
              <a:rPr lang="en-US" smtClean="0"/>
              <a:t>‹#›</a:t>
            </a:fld>
            <a:endParaRPr lang="en-US"/>
          </a:p>
        </p:txBody>
      </p:sp>
    </p:spTree>
    <p:extLst>
      <p:ext uri="{BB962C8B-B14F-4D97-AF65-F5344CB8AC3E}">
        <p14:creationId xmlns:p14="http://schemas.microsoft.com/office/powerpoint/2010/main" val="11989785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BF6B502-847D-CC4B-987F-56ED249E1161}" type="datetimeFigureOut">
              <a:rPr lang="en-US" smtClean="0"/>
              <a:t>6/5/22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3A88BE-F488-2747-8508-874638722016}" type="slidenum">
              <a:rPr lang="en-US" smtClean="0"/>
              <a:t>‹#›</a:t>
            </a:fld>
            <a:endParaRPr lang="en-US"/>
          </a:p>
        </p:txBody>
      </p:sp>
    </p:spTree>
    <p:extLst>
      <p:ext uri="{BB962C8B-B14F-4D97-AF65-F5344CB8AC3E}">
        <p14:creationId xmlns:p14="http://schemas.microsoft.com/office/powerpoint/2010/main" val="1921285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98220" y="2051686"/>
            <a:ext cx="12618720" cy="3423284"/>
          </a:xfrm>
        </p:spPr>
        <p:txBody>
          <a:bodyPr anchor="b"/>
          <a:lstStyle>
            <a:lvl1pPr>
              <a:defRPr sz="7200"/>
            </a:lvl1pPr>
          </a:lstStyle>
          <a:p>
            <a:r>
              <a:rPr lang="en-US"/>
              <a:t>Click to edit Master title style</a:t>
            </a:r>
            <a:endParaRPr lang="en-US" dirty="0"/>
          </a:p>
        </p:txBody>
      </p:sp>
      <p:sp>
        <p:nvSpPr>
          <p:cNvPr id="3" name="Text Placeholder 2"/>
          <p:cNvSpPr>
            <a:spLocks noGrp="1"/>
          </p:cNvSpPr>
          <p:nvPr>
            <p:ph type="body" idx="1"/>
          </p:nvPr>
        </p:nvSpPr>
        <p:spPr>
          <a:xfrm>
            <a:off x="998220" y="5507356"/>
            <a:ext cx="12618720" cy="1800224"/>
          </a:xfrm>
        </p:spPr>
        <p:txBody>
          <a:bodyPr/>
          <a:lstStyle>
            <a:lvl1pPr marL="0" indent="0">
              <a:buNone/>
              <a:defRPr sz="2880">
                <a:solidFill>
                  <a:schemeClr val="tx1">
                    <a:tint val="75000"/>
                  </a:schemeClr>
                </a:solidFill>
              </a:defRPr>
            </a:lvl1pPr>
            <a:lvl2pPr marL="548640" indent="0">
              <a:buNone/>
              <a:defRPr sz="2400">
                <a:solidFill>
                  <a:schemeClr val="tx1">
                    <a:tint val="75000"/>
                  </a:schemeClr>
                </a:solidFill>
              </a:defRPr>
            </a:lvl2pPr>
            <a:lvl3pPr marL="1097280" indent="0">
              <a:buNone/>
              <a:defRPr sz="2160">
                <a:solidFill>
                  <a:schemeClr val="tx1">
                    <a:tint val="75000"/>
                  </a:schemeClr>
                </a:solidFill>
              </a:defRPr>
            </a:lvl3pPr>
            <a:lvl4pPr marL="1645920" indent="0">
              <a:buNone/>
              <a:defRPr sz="1920">
                <a:solidFill>
                  <a:schemeClr val="tx1">
                    <a:tint val="75000"/>
                  </a:schemeClr>
                </a:solidFill>
              </a:defRPr>
            </a:lvl4pPr>
            <a:lvl5pPr marL="2194560" indent="0">
              <a:buNone/>
              <a:defRPr sz="1920">
                <a:solidFill>
                  <a:schemeClr val="tx1">
                    <a:tint val="75000"/>
                  </a:schemeClr>
                </a:solidFill>
              </a:defRPr>
            </a:lvl5pPr>
            <a:lvl6pPr marL="2743200" indent="0">
              <a:buNone/>
              <a:defRPr sz="1920">
                <a:solidFill>
                  <a:schemeClr val="tx1">
                    <a:tint val="75000"/>
                  </a:schemeClr>
                </a:solidFill>
              </a:defRPr>
            </a:lvl6pPr>
            <a:lvl7pPr marL="3291840" indent="0">
              <a:buNone/>
              <a:defRPr sz="1920">
                <a:solidFill>
                  <a:schemeClr val="tx1">
                    <a:tint val="75000"/>
                  </a:schemeClr>
                </a:solidFill>
              </a:defRPr>
            </a:lvl7pPr>
            <a:lvl8pPr marL="3840480" indent="0">
              <a:buNone/>
              <a:defRPr sz="1920">
                <a:solidFill>
                  <a:schemeClr val="tx1">
                    <a:tint val="75000"/>
                  </a:schemeClr>
                </a:solidFill>
              </a:defRPr>
            </a:lvl8pPr>
            <a:lvl9pPr marL="4389120" indent="0">
              <a:buNone/>
              <a:defRPr sz="192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BF6B502-847D-CC4B-987F-56ED249E1161}" type="datetimeFigureOut">
              <a:rPr lang="en-US" smtClean="0"/>
              <a:t>6/5/22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3A88BE-F488-2747-8508-874638722016}" type="slidenum">
              <a:rPr lang="en-US" smtClean="0"/>
              <a:t>‹#›</a:t>
            </a:fld>
            <a:endParaRPr lang="en-US"/>
          </a:p>
        </p:txBody>
      </p:sp>
    </p:spTree>
    <p:extLst>
      <p:ext uri="{BB962C8B-B14F-4D97-AF65-F5344CB8AC3E}">
        <p14:creationId xmlns:p14="http://schemas.microsoft.com/office/powerpoint/2010/main" val="15936644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005840" y="2190750"/>
            <a:ext cx="6217920" cy="522160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406640" y="2190750"/>
            <a:ext cx="6217920" cy="522160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BF6B502-847D-CC4B-987F-56ED249E1161}" type="datetimeFigureOut">
              <a:rPr lang="en-US" smtClean="0"/>
              <a:t>6/5/22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33A88BE-F488-2747-8508-874638722016}" type="slidenum">
              <a:rPr lang="en-US" smtClean="0"/>
              <a:t>‹#›</a:t>
            </a:fld>
            <a:endParaRPr lang="en-US"/>
          </a:p>
        </p:txBody>
      </p:sp>
    </p:spTree>
    <p:extLst>
      <p:ext uri="{BB962C8B-B14F-4D97-AF65-F5344CB8AC3E}">
        <p14:creationId xmlns:p14="http://schemas.microsoft.com/office/powerpoint/2010/main" val="36198310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007746" y="438150"/>
            <a:ext cx="12618720" cy="1590676"/>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07746" y="2017396"/>
            <a:ext cx="6189344" cy="988694"/>
          </a:xfrm>
        </p:spPr>
        <p:txBody>
          <a:bodyPr anchor="b"/>
          <a:lstStyle>
            <a:lvl1pPr marL="0" indent="0">
              <a:buNone/>
              <a:defRPr sz="2880" b="1"/>
            </a:lvl1pPr>
            <a:lvl2pPr marL="548640" indent="0">
              <a:buNone/>
              <a:defRPr sz="2400" b="1"/>
            </a:lvl2pPr>
            <a:lvl3pPr marL="1097280" indent="0">
              <a:buNone/>
              <a:defRPr sz="2160" b="1"/>
            </a:lvl3pPr>
            <a:lvl4pPr marL="1645920" indent="0">
              <a:buNone/>
              <a:defRPr sz="1920" b="1"/>
            </a:lvl4pPr>
            <a:lvl5pPr marL="2194560" indent="0">
              <a:buNone/>
              <a:defRPr sz="1920" b="1"/>
            </a:lvl5pPr>
            <a:lvl6pPr marL="2743200" indent="0">
              <a:buNone/>
              <a:defRPr sz="1920" b="1"/>
            </a:lvl6pPr>
            <a:lvl7pPr marL="3291840" indent="0">
              <a:buNone/>
              <a:defRPr sz="1920" b="1"/>
            </a:lvl7pPr>
            <a:lvl8pPr marL="3840480" indent="0">
              <a:buNone/>
              <a:defRPr sz="1920" b="1"/>
            </a:lvl8pPr>
            <a:lvl9pPr marL="4389120" indent="0">
              <a:buNone/>
              <a:defRPr sz="1920" b="1"/>
            </a:lvl9pPr>
          </a:lstStyle>
          <a:p>
            <a:pPr lvl="0"/>
            <a:r>
              <a:rPr lang="en-US"/>
              <a:t>Click to edit Master text styles</a:t>
            </a:r>
          </a:p>
        </p:txBody>
      </p:sp>
      <p:sp>
        <p:nvSpPr>
          <p:cNvPr id="4" name="Content Placeholder 3"/>
          <p:cNvSpPr>
            <a:spLocks noGrp="1"/>
          </p:cNvSpPr>
          <p:nvPr>
            <p:ph sz="half" idx="2"/>
          </p:nvPr>
        </p:nvSpPr>
        <p:spPr>
          <a:xfrm>
            <a:off x="1007746" y="3006090"/>
            <a:ext cx="6189344" cy="442150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406640" y="2017396"/>
            <a:ext cx="6219826" cy="988694"/>
          </a:xfrm>
        </p:spPr>
        <p:txBody>
          <a:bodyPr anchor="b"/>
          <a:lstStyle>
            <a:lvl1pPr marL="0" indent="0">
              <a:buNone/>
              <a:defRPr sz="2880" b="1"/>
            </a:lvl1pPr>
            <a:lvl2pPr marL="548640" indent="0">
              <a:buNone/>
              <a:defRPr sz="2400" b="1"/>
            </a:lvl2pPr>
            <a:lvl3pPr marL="1097280" indent="0">
              <a:buNone/>
              <a:defRPr sz="2160" b="1"/>
            </a:lvl3pPr>
            <a:lvl4pPr marL="1645920" indent="0">
              <a:buNone/>
              <a:defRPr sz="1920" b="1"/>
            </a:lvl4pPr>
            <a:lvl5pPr marL="2194560" indent="0">
              <a:buNone/>
              <a:defRPr sz="1920" b="1"/>
            </a:lvl5pPr>
            <a:lvl6pPr marL="2743200" indent="0">
              <a:buNone/>
              <a:defRPr sz="1920" b="1"/>
            </a:lvl6pPr>
            <a:lvl7pPr marL="3291840" indent="0">
              <a:buNone/>
              <a:defRPr sz="1920" b="1"/>
            </a:lvl7pPr>
            <a:lvl8pPr marL="3840480" indent="0">
              <a:buNone/>
              <a:defRPr sz="1920" b="1"/>
            </a:lvl8pPr>
            <a:lvl9pPr marL="4389120" indent="0">
              <a:buNone/>
              <a:defRPr sz="1920" b="1"/>
            </a:lvl9pPr>
          </a:lstStyle>
          <a:p>
            <a:pPr lvl="0"/>
            <a:r>
              <a:rPr lang="en-US"/>
              <a:t>Click to edit Master text styles</a:t>
            </a:r>
          </a:p>
        </p:txBody>
      </p:sp>
      <p:sp>
        <p:nvSpPr>
          <p:cNvPr id="6" name="Content Placeholder 5"/>
          <p:cNvSpPr>
            <a:spLocks noGrp="1"/>
          </p:cNvSpPr>
          <p:nvPr>
            <p:ph sz="quarter" idx="4"/>
          </p:nvPr>
        </p:nvSpPr>
        <p:spPr>
          <a:xfrm>
            <a:off x="7406640" y="3006090"/>
            <a:ext cx="6219826" cy="442150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BF6B502-847D-CC4B-987F-56ED249E1161}" type="datetimeFigureOut">
              <a:rPr lang="en-US" smtClean="0"/>
              <a:t>6/5/22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33A88BE-F488-2747-8508-874638722016}" type="slidenum">
              <a:rPr lang="en-US" smtClean="0"/>
              <a:t>‹#›</a:t>
            </a:fld>
            <a:endParaRPr lang="en-US"/>
          </a:p>
        </p:txBody>
      </p:sp>
    </p:spTree>
    <p:extLst>
      <p:ext uri="{BB962C8B-B14F-4D97-AF65-F5344CB8AC3E}">
        <p14:creationId xmlns:p14="http://schemas.microsoft.com/office/powerpoint/2010/main" val="4778846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BF6B502-847D-CC4B-987F-56ED249E1161}" type="datetimeFigureOut">
              <a:rPr lang="en-US" smtClean="0"/>
              <a:t>6/5/22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33A88BE-F488-2747-8508-874638722016}" type="slidenum">
              <a:rPr lang="en-US" smtClean="0"/>
              <a:t>‹#›</a:t>
            </a:fld>
            <a:endParaRPr lang="en-US"/>
          </a:p>
        </p:txBody>
      </p:sp>
    </p:spTree>
    <p:extLst>
      <p:ext uri="{BB962C8B-B14F-4D97-AF65-F5344CB8AC3E}">
        <p14:creationId xmlns:p14="http://schemas.microsoft.com/office/powerpoint/2010/main" val="36645686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BF6B502-847D-CC4B-987F-56ED249E1161}" type="datetimeFigureOut">
              <a:rPr lang="en-US" smtClean="0"/>
              <a:t>6/5/22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33A88BE-F488-2747-8508-874638722016}" type="slidenum">
              <a:rPr lang="en-US" smtClean="0"/>
              <a:t>‹#›</a:t>
            </a:fld>
            <a:endParaRPr lang="en-US"/>
          </a:p>
        </p:txBody>
      </p:sp>
    </p:spTree>
    <p:extLst>
      <p:ext uri="{BB962C8B-B14F-4D97-AF65-F5344CB8AC3E}">
        <p14:creationId xmlns:p14="http://schemas.microsoft.com/office/powerpoint/2010/main" val="42388703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7746" y="548640"/>
            <a:ext cx="4718684" cy="1920240"/>
          </a:xfrm>
        </p:spPr>
        <p:txBody>
          <a:bodyPr anchor="b"/>
          <a:lstStyle>
            <a:lvl1pPr>
              <a:defRPr sz="3840"/>
            </a:lvl1pPr>
          </a:lstStyle>
          <a:p>
            <a:r>
              <a:rPr lang="en-US"/>
              <a:t>Click to edit Master title style</a:t>
            </a:r>
            <a:endParaRPr lang="en-US" dirty="0"/>
          </a:p>
        </p:txBody>
      </p:sp>
      <p:sp>
        <p:nvSpPr>
          <p:cNvPr id="3" name="Content Placeholder 2"/>
          <p:cNvSpPr>
            <a:spLocks noGrp="1"/>
          </p:cNvSpPr>
          <p:nvPr>
            <p:ph idx="1"/>
          </p:nvPr>
        </p:nvSpPr>
        <p:spPr>
          <a:xfrm>
            <a:off x="6219826" y="1184911"/>
            <a:ext cx="7406640" cy="5848350"/>
          </a:xfrm>
        </p:spPr>
        <p:txBody>
          <a:bodyPr/>
          <a:lstStyle>
            <a:lvl1pPr>
              <a:defRPr sz="3840"/>
            </a:lvl1pPr>
            <a:lvl2pPr>
              <a:defRPr sz="3360"/>
            </a:lvl2pPr>
            <a:lvl3pPr>
              <a:defRPr sz="2880"/>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07746" y="2468880"/>
            <a:ext cx="4718684" cy="4573906"/>
          </a:xfrm>
        </p:spPr>
        <p:txBody>
          <a:bodyPr/>
          <a:lstStyle>
            <a:lvl1pPr marL="0" indent="0">
              <a:buNone/>
              <a:defRPr sz="1920"/>
            </a:lvl1pPr>
            <a:lvl2pPr marL="548640" indent="0">
              <a:buNone/>
              <a:defRPr sz="1680"/>
            </a:lvl2pPr>
            <a:lvl3pPr marL="1097280" indent="0">
              <a:buNone/>
              <a:defRPr sz="1440"/>
            </a:lvl3pPr>
            <a:lvl4pPr marL="1645920" indent="0">
              <a:buNone/>
              <a:defRPr sz="1200"/>
            </a:lvl4pPr>
            <a:lvl5pPr marL="2194560" indent="0">
              <a:buNone/>
              <a:defRPr sz="1200"/>
            </a:lvl5pPr>
            <a:lvl6pPr marL="2743200" indent="0">
              <a:buNone/>
              <a:defRPr sz="1200"/>
            </a:lvl6pPr>
            <a:lvl7pPr marL="3291840" indent="0">
              <a:buNone/>
              <a:defRPr sz="1200"/>
            </a:lvl7pPr>
            <a:lvl8pPr marL="3840480" indent="0">
              <a:buNone/>
              <a:defRPr sz="1200"/>
            </a:lvl8pPr>
            <a:lvl9pPr marL="4389120"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fld id="{7BF6B502-847D-CC4B-987F-56ED249E1161}" type="datetimeFigureOut">
              <a:rPr lang="en-US" smtClean="0"/>
              <a:t>6/5/22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33A88BE-F488-2747-8508-874638722016}" type="slidenum">
              <a:rPr lang="en-US" smtClean="0"/>
              <a:t>‹#›</a:t>
            </a:fld>
            <a:endParaRPr lang="en-US"/>
          </a:p>
        </p:txBody>
      </p:sp>
    </p:spTree>
    <p:extLst>
      <p:ext uri="{BB962C8B-B14F-4D97-AF65-F5344CB8AC3E}">
        <p14:creationId xmlns:p14="http://schemas.microsoft.com/office/powerpoint/2010/main" val="20078777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7746" y="548640"/>
            <a:ext cx="4718684" cy="1920240"/>
          </a:xfrm>
        </p:spPr>
        <p:txBody>
          <a:bodyPr anchor="b"/>
          <a:lstStyle>
            <a:lvl1pPr>
              <a:defRPr sz="3840"/>
            </a:lvl1pPr>
          </a:lstStyle>
          <a:p>
            <a:r>
              <a:rPr lang="en-US"/>
              <a:t>Click to edit Master title style</a:t>
            </a:r>
            <a:endParaRPr lang="en-US" dirty="0"/>
          </a:p>
        </p:txBody>
      </p:sp>
      <p:sp>
        <p:nvSpPr>
          <p:cNvPr id="3" name="Picture Placeholder 2"/>
          <p:cNvSpPr>
            <a:spLocks noGrp="1" noChangeAspect="1"/>
          </p:cNvSpPr>
          <p:nvPr>
            <p:ph type="pic" idx="1"/>
          </p:nvPr>
        </p:nvSpPr>
        <p:spPr>
          <a:xfrm>
            <a:off x="6219826" y="1184911"/>
            <a:ext cx="7406640" cy="5848350"/>
          </a:xfrm>
        </p:spPr>
        <p:txBody>
          <a:bodyPr anchor="t"/>
          <a:lstStyle>
            <a:lvl1pPr marL="0" indent="0">
              <a:buNone/>
              <a:defRPr sz="3840"/>
            </a:lvl1pPr>
            <a:lvl2pPr marL="548640" indent="0">
              <a:buNone/>
              <a:defRPr sz="3360"/>
            </a:lvl2pPr>
            <a:lvl3pPr marL="1097280" indent="0">
              <a:buNone/>
              <a:defRPr sz="2880"/>
            </a:lvl3pPr>
            <a:lvl4pPr marL="1645920" indent="0">
              <a:buNone/>
              <a:defRPr sz="2400"/>
            </a:lvl4pPr>
            <a:lvl5pPr marL="2194560" indent="0">
              <a:buNone/>
              <a:defRPr sz="2400"/>
            </a:lvl5pPr>
            <a:lvl6pPr marL="2743200" indent="0">
              <a:buNone/>
              <a:defRPr sz="2400"/>
            </a:lvl6pPr>
            <a:lvl7pPr marL="3291840" indent="0">
              <a:buNone/>
              <a:defRPr sz="2400"/>
            </a:lvl7pPr>
            <a:lvl8pPr marL="3840480" indent="0">
              <a:buNone/>
              <a:defRPr sz="2400"/>
            </a:lvl8pPr>
            <a:lvl9pPr marL="4389120" indent="0">
              <a:buNone/>
              <a:defRPr sz="2400"/>
            </a:lvl9pPr>
          </a:lstStyle>
          <a:p>
            <a:r>
              <a:rPr lang="en-US"/>
              <a:t>Click icon to add picture</a:t>
            </a:r>
            <a:endParaRPr lang="en-US" dirty="0"/>
          </a:p>
        </p:txBody>
      </p:sp>
      <p:sp>
        <p:nvSpPr>
          <p:cNvPr id="4" name="Text Placeholder 3"/>
          <p:cNvSpPr>
            <a:spLocks noGrp="1"/>
          </p:cNvSpPr>
          <p:nvPr>
            <p:ph type="body" sz="half" idx="2"/>
          </p:nvPr>
        </p:nvSpPr>
        <p:spPr>
          <a:xfrm>
            <a:off x="1007746" y="2468880"/>
            <a:ext cx="4718684" cy="4573906"/>
          </a:xfrm>
        </p:spPr>
        <p:txBody>
          <a:bodyPr/>
          <a:lstStyle>
            <a:lvl1pPr marL="0" indent="0">
              <a:buNone/>
              <a:defRPr sz="1920"/>
            </a:lvl1pPr>
            <a:lvl2pPr marL="548640" indent="0">
              <a:buNone/>
              <a:defRPr sz="1680"/>
            </a:lvl2pPr>
            <a:lvl3pPr marL="1097280" indent="0">
              <a:buNone/>
              <a:defRPr sz="1440"/>
            </a:lvl3pPr>
            <a:lvl4pPr marL="1645920" indent="0">
              <a:buNone/>
              <a:defRPr sz="1200"/>
            </a:lvl4pPr>
            <a:lvl5pPr marL="2194560" indent="0">
              <a:buNone/>
              <a:defRPr sz="1200"/>
            </a:lvl5pPr>
            <a:lvl6pPr marL="2743200" indent="0">
              <a:buNone/>
              <a:defRPr sz="1200"/>
            </a:lvl6pPr>
            <a:lvl7pPr marL="3291840" indent="0">
              <a:buNone/>
              <a:defRPr sz="1200"/>
            </a:lvl7pPr>
            <a:lvl8pPr marL="3840480" indent="0">
              <a:buNone/>
              <a:defRPr sz="1200"/>
            </a:lvl8pPr>
            <a:lvl9pPr marL="4389120"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fld id="{7BF6B502-847D-CC4B-987F-56ED249E1161}" type="datetimeFigureOut">
              <a:rPr lang="en-US" smtClean="0"/>
              <a:t>6/5/22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33A88BE-F488-2747-8508-874638722016}" type="slidenum">
              <a:rPr lang="en-US" smtClean="0"/>
              <a:t>‹#›</a:t>
            </a:fld>
            <a:endParaRPr lang="en-US"/>
          </a:p>
        </p:txBody>
      </p:sp>
    </p:spTree>
    <p:extLst>
      <p:ext uri="{BB962C8B-B14F-4D97-AF65-F5344CB8AC3E}">
        <p14:creationId xmlns:p14="http://schemas.microsoft.com/office/powerpoint/2010/main" val="12088182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05840" y="438150"/>
            <a:ext cx="12618720" cy="159067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05840" y="2190750"/>
            <a:ext cx="12618720" cy="522160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05840" y="7627621"/>
            <a:ext cx="3291840" cy="438150"/>
          </a:xfrm>
          <a:prstGeom prst="rect">
            <a:avLst/>
          </a:prstGeom>
        </p:spPr>
        <p:txBody>
          <a:bodyPr vert="horz" lIns="91440" tIns="45720" rIns="91440" bIns="45720" rtlCol="0" anchor="ctr"/>
          <a:lstStyle>
            <a:lvl1pPr algn="l">
              <a:defRPr sz="1440">
                <a:solidFill>
                  <a:schemeClr val="tx1">
                    <a:tint val="75000"/>
                  </a:schemeClr>
                </a:solidFill>
              </a:defRPr>
            </a:lvl1pPr>
          </a:lstStyle>
          <a:p>
            <a:fld id="{7BF6B502-847D-CC4B-987F-56ED249E1161}" type="datetimeFigureOut">
              <a:rPr lang="en-US" smtClean="0"/>
              <a:t>6/5/22</a:t>
            </a:fld>
            <a:endParaRPr lang="en-US"/>
          </a:p>
        </p:txBody>
      </p:sp>
      <p:sp>
        <p:nvSpPr>
          <p:cNvPr id="5" name="Footer Placeholder 4"/>
          <p:cNvSpPr>
            <a:spLocks noGrp="1"/>
          </p:cNvSpPr>
          <p:nvPr>
            <p:ph type="ftr" sz="quarter" idx="3"/>
          </p:nvPr>
        </p:nvSpPr>
        <p:spPr>
          <a:xfrm>
            <a:off x="4846320" y="7627621"/>
            <a:ext cx="4937760" cy="438150"/>
          </a:xfrm>
          <a:prstGeom prst="rect">
            <a:avLst/>
          </a:prstGeom>
        </p:spPr>
        <p:txBody>
          <a:bodyPr vert="horz" lIns="91440" tIns="45720" rIns="91440" bIns="45720" rtlCol="0" anchor="ctr"/>
          <a:lstStyle>
            <a:lvl1pPr algn="ctr">
              <a:defRPr sz="144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0332720" y="7627621"/>
            <a:ext cx="3291840" cy="438150"/>
          </a:xfrm>
          <a:prstGeom prst="rect">
            <a:avLst/>
          </a:prstGeom>
        </p:spPr>
        <p:txBody>
          <a:bodyPr vert="horz" lIns="91440" tIns="45720" rIns="91440" bIns="45720" rtlCol="0" anchor="ctr"/>
          <a:lstStyle>
            <a:lvl1pPr algn="r">
              <a:defRPr sz="1440">
                <a:solidFill>
                  <a:schemeClr val="tx1">
                    <a:tint val="75000"/>
                  </a:schemeClr>
                </a:solidFill>
              </a:defRPr>
            </a:lvl1pPr>
          </a:lstStyle>
          <a:p>
            <a:fld id="{633A88BE-F488-2747-8508-874638722016}" type="slidenum">
              <a:rPr lang="en-US" smtClean="0"/>
              <a:t>‹#›</a:t>
            </a:fld>
            <a:endParaRPr lang="en-US"/>
          </a:p>
        </p:txBody>
      </p:sp>
    </p:spTree>
    <p:extLst>
      <p:ext uri="{BB962C8B-B14F-4D97-AF65-F5344CB8AC3E}">
        <p14:creationId xmlns:p14="http://schemas.microsoft.com/office/powerpoint/2010/main" val="34877493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1097280" rtl="0" eaLnBrk="1" latinLnBrk="0" hangingPunct="1">
        <a:lnSpc>
          <a:spcPct val="90000"/>
        </a:lnSpc>
        <a:spcBef>
          <a:spcPct val="0"/>
        </a:spcBef>
        <a:buNone/>
        <a:defRPr sz="5280" kern="1200">
          <a:solidFill>
            <a:schemeClr val="tx1"/>
          </a:solidFill>
          <a:latin typeface="+mj-lt"/>
          <a:ea typeface="+mj-ea"/>
          <a:cs typeface="+mj-cs"/>
        </a:defRPr>
      </a:lvl1pPr>
    </p:titleStyle>
    <p:bodyStyle>
      <a:lvl1pPr marL="274320" indent="-274320" algn="l" defTabSz="1097280" rtl="0" eaLnBrk="1" latinLnBrk="0" hangingPunct="1">
        <a:lnSpc>
          <a:spcPct val="90000"/>
        </a:lnSpc>
        <a:spcBef>
          <a:spcPts val="1200"/>
        </a:spcBef>
        <a:buFont typeface="Arial" panose="020B0604020202020204" pitchFamily="34" charset="0"/>
        <a:buChar char="•"/>
        <a:defRPr sz="3360" kern="1200">
          <a:solidFill>
            <a:schemeClr val="tx1"/>
          </a:solidFill>
          <a:latin typeface="+mn-lt"/>
          <a:ea typeface="+mn-ea"/>
          <a:cs typeface="+mn-cs"/>
        </a:defRPr>
      </a:lvl1pPr>
      <a:lvl2pPr marL="822960" indent="-274320" algn="l" defTabSz="1097280" rtl="0" eaLnBrk="1" latinLnBrk="0" hangingPunct="1">
        <a:lnSpc>
          <a:spcPct val="90000"/>
        </a:lnSpc>
        <a:spcBef>
          <a:spcPts val="600"/>
        </a:spcBef>
        <a:buFont typeface="Arial" panose="020B0604020202020204" pitchFamily="34" charset="0"/>
        <a:buChar char="•"/>
        <a:defRPr sz="2880" kern="1200">
          <a:solidFill>
            <a:schemeClr val="tx1"/>
          </a:solidFill>
          <a:latin typeface="+mn-lt"/>
          <a:ea typeface="+mn-ea"/>
          <a:cs typeface="+mn-cs"/>
        </a:defRPr>
      </a:lvl2pPr>
      <a:lvl3pPr marL="1371600" indent="-274320" algn="l" defTabSz="1097280" rtl="0" eaLnBrk="1" latinLnBrk="0" hangingPunct="1">
        <a:lnSpc>
          <a:spcPct val="90000"/>
        </a:lnSpc>
        <a:spcBef>
          <a:spcPts val="600"/>
        </a:spcBef>
        <a:buFont typeface="Arial" panose="020B0604020202020204" pitchFamily="34" charset="0"/>
        <a:buChar char="•"/>
        <a:defRPr sz="2400" kern="1200">
          <a:solidFill>
            <a:schemeClr val="tx1"/>
          </a:solidFill>
          <a:latin typeface="+mn-lt"/>
          <a:ea typeface="+mn-ea"/>
          <a:cs typeface="+mn-cs"/>
        </a:defRPr>
      </a:lvl3pPr>
      <a:lvl4pPr marL="1920240" indent="-274320" algn="l" defTabSz="1097280"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4pPr>
      <a:lvl5pPr marL="2468880" indent="-274320" algn="l" defTabSz="1097280"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5pPr>
      <a:lvl6pPr marL="3017520" indent="-274320" algn="l" defTabSz="1097280"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6pPr>
      <a:lvl7pPr marL="3566160" indent="-274320" algn="l" defTabSz="1097280"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7pPr>
      <a:lvl8pPr marL="4114800" indent="-274320" algn="l" defTabSz="1097280"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8pPr>
      <a:lvl9pPr marL="4663440" indent="-274320" algn="l" defTabSz="1097280"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9pPr>
    </p:bodyStyle>
    <p:otherStyle>
      <a:defPPr>
        <a:defRPr lang="en-US"/>
      </a:defPPr>
      <a:lvl1pPr marL="0" algn="l" defTabSz="1097280" rtl="0" eaLnBrk="1" latinLnBrk="0" hangingPunct="1">
        <a:defRPr sz="2160" kern="1200">
          <a:solidFill>
            <a:schemeClr val="tx1"/>
          </a:solidFill>
          <a:latin typeface="+mn-lt"/>
          <a:ea typeface="+mn-ea"/>
          <a:cs typeface="+mn-cs"/>
        </a:defRPr>
      </a:lvl1pPr>
      <a:lvl2pPr marL="548640" algn="l" defTabSz="1097280" rtl="0" eaLnBrk="1" latinLnBrk="0" hangingPunct="1">
        <a:defRPr sz="2160" kern="1200">
          <a:solidFill>
            <a:schemeClr val="tx1"/>
          </a:solidFill>
          <a:latin typeface="+mn-lt"/>
          <a:ea typeface="+mn-ea"/>
          <a:cs typeface="+mn-cs"/>
        </a:defRPr>
      </a:lvl2pPr>
      <a:lvl3pPr marL="1097280" algn="l" defTabSz="1097280" rtl="0" eaLnBrk="1" latinLnBrk="0" hangingPunct="1">
        <a:defRPr sz="2160" kern="1200">
          <a:solidFill>
            <a:schemeClr val="tx1"/>
          </a:solidFill>
          <a:latin typeface="+mn-lt"/>
          <a:ea typeface="+mn-ea"/>
          <a:cs typeface="+mn-cs"/>
        </a:defRPr>
      </a:lvl3pPr>
      <a:lvl4pPr marL="1645920" algn="l" defTabSz="1097280" rtl="0" eaLnBrk="1" latinLnBrk="0" hangingPunct="1">
        <a:defRPr sz="2160" kern="1200">
          <a:solidFill>
            <a:schemeClr val="tx1"/>
          </a:solidFill>
          <a:latin typeface="+mn-lt"/>
          <a:ea typeface="+mn-ea"/>
          <a:cs typeface="+mn-cs"/>
        </a:defRPr>
      </a:lvl4pPr>
      <a:lvl5pPr marL="2194560" algn="l" defTabSz="1097280" rtl="0" eaLnBrk="1" latinLnBrk="0" hangingPunct="1">
        <a:defRPr sz="2160" kern="1200">
          <a:solidFill>
            <a:schemeClr val="tx1"/>
          </a:solidFill>
          <a:latin typeface="+mn-lt"/>
          <a:ea typeface="+mn-ea"/>
          <a:cs typeface="+mn-cs"/>
        </a:defRPr>
      </a:lvl5pPr>
      <a:lvl6pPr marL="2743200" algn="l" defTabSz="1097280" rtl="0" eaLnBrk="1" latinLnBrk="0" hangingPunct="1">
        <a:defRPr sz="2160" kern="1200">
          <a:solidFill>
            <a:schemeClr val="tx1"/>
          </a:solidFill>
          <a:latin typeface="+mn-lt"/>
          <a:ea typeface="+mn-ea"/>
          <a:cs typeface="+mn-cs"/>
        </a:defRPr>
      </a:lvl6pPr>
      <a:lvl7pPr marL="3291840" algn="l" defTabSz="1097280" rtl="0" eaLnBrk="1" latinLnBrk="0" hangingPunct="1">
        <a:defRPr sz="2160" kern="1200">
          <a:solidFill>
            <a:schemeClr val="tx1"/>
          </a:solidFill>
          <a:latin typeface="+mn-lt"/>
          <a:ea typeface="+mn-ea"/>
          <a:cs typeface="+mn-cs"/>
        </a:defRPr>
      </a:lvl7pPr>
      <a:lvl8pPr marL="3840480" algn="l" defTabSz="1097280" rtl="0" eaLnBrk="1" latinLnBrk="0" hangingPunct="1">
        <a:defRPr sz="2160" kern="1200">
          <a:solidFill>
            <a:schemeClr val="tx1"/>
          </a:solidFill>
          <a:latin typeface="+mn-lt"/>
          <a:ea typeface="+mn-ea"/>
          <a:cs typeface="+mn-cs"/>
        </a:defRPr>
      </a:lvl8pPr>
      <a:lvl9pPr marL="4389120" algn="l" defTabSz="1097280" rtl="0" eaLnBrk="1" latinLnBrk="0" hangingPunct="1">
        <a:defRPr sz="21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A35166D-0B33-0E4B-A223-32DBD7A4ADA3}"/>
              </a:ext>
            </a:extLst>
          </p:cNvPr>
          <p:cNvPicPr>
            <a:picLocks noChangeAspect="1"/>
          </p:cNvPicPr>
          <p:nvPr/>
        </p:nvPicPr>
        <p:blipFill>
          <a:blip r:embed="rId3"/>
          <a:stretch>
            <a:fillRect/>
          </a:stretch>
        </p:blipFill>
        <p:spPr>
          <a:xfrm>
            <a:off x="12418142" y="7212126"/>
            <a:ext cx="1817804" cy="688656"/>
          </a:xfrm>
          <a:prstGeom prst="rect">
            <a:avLst/>
          </a:prstGeom>
        </p:spPr>
      </p:pic>
    </p:spTree>
    <p:extLst>
      <p:ext uri="{BB962C8B-B14F-4D97-AF65-F5344CB8AC3E}">
        <p14:creationId xmlns:p14="http://schemas.microsoft.com/office/powerpoint/2010/main" val="36505013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A35166D-0B33-0E4B-A223-32DBD7A4ADA3}"/>
              </a:ext>
            </a:extLst>
          </p:cNvPr>
          <p:cNvPicPr>
            <a:picLocks noChangeAspect="1"/>
          </p:cNvPicPr>
          <p:nvPr/>
        </p:nvPicPr>
        <p:blipFill>
          <a:blip r:embed="rId3"/>
          <a:srcRect/>
          <a:stretch/>
        </p:blipFill>
        <p:spPr>
          <a:xfrm>
            <a:off x="12403393" y="7011082"/>
            <a:ext cx="1872491" cy="904449"/>
          </a:xfrm>
          <a:prstGeom prst="rect">
            <a:avLst/>
          </a:prstGeom>
        </p:spPr>
      </p:pic>
      <p:sp>
        <p:nvSpPr>
          <p:cNvPr id="5" name="Text Box 9">
            <a:extLst>
              <a:ext uri="{FF2B5EF4-FFF2-40B4-BE49-F238E27FC236}">
                <a16:creationId xmlns:a16="http://schemas.microsoft.com/office/drawing/2014/main" id="{369AA13B-DF73-8E4F-B066-BE80E4429E85}"/>
              </a:ext>
            </a:extLst>
          </p:cNvPr>
          <p:cNvSpPr txBox="1">
            <a:spLocks noChangeArrowheads="1"/>
          </p:cNvSpPr>
          <p:nvPr/>
        </p:nvSpPr>
        <p:spPr bwMode="auto">
          <a:xfrm>
            <a:off x="6006691" y="1631019"/>
            <a:ext cx="7974780" cy="4946762"/>
          </a:xfrm>
          <a:prstGeom prst="rect">
            <a:avLst/>
          </a:prstGeom>
          <a:noFill/>
          <a:ln>
            <a:noFill/>
          </a:ln>
          <a:extLst>
            <a:ext uri="{909E8E84-426E-40dd-AFC4-6F175D3DCCD1}">
              <a14:hiddenFill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m="http://schemas.openxmlformats.org/officeDocument/2006/math" xmlns:wp14="http://schemas.microsoft.com/office/word/2010/wordprocessingDrawing" xmlns:wp="http://schemas.openxmlformats.org/drawingml/2006/wordprocessingDrawing" xmlns:w14="http://schemas.microsoft.com/office/word/2010/wordml" xmlns:w15="http://schemas.microsoft.com/office/word/2012/wordml" xmlns:w16cex="http://schemas.microsoft.com/office/word/2018/wordml/cex" xmlns:w16cid="http://schemas.microsoft.com/office/word/2016/wordml/cid" xmlns:w16="http://schemas.microsoft.com/office/word/2018/wordml"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w="http://schemas.openxmlformats.org/wordprocessingml/2006/main" xmlns:w10="urn:schemas-microsoft-com:office:word" xmlns:v="urn:schemas-microsoft-com:vml" xmlns:o="urn:schemas-microsoft-com:office:office" xmlns="" xmlns:mv="urn:schemas-microsoft-com:mac:vml" xmlns:mo="http://schemas.microsoft.com/office/mac/office/2008/main" xmlns:lc="http://schemas.openxmlformats.org/drawingml/2006/lockedCanvas">
                <a:solidFill>
                  <a:srgbClr val="FFFFFF"/>
                </a:solidFill>
              </a14:hiddenFill>
            </a:ext>
            <a:ext uri="{91240B29-F687-4f45-9708-019B960494DF}">
              <a14:hiddenLine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m="http://schemas.openxmlformats.org/officeDocument/2006/math" xmlns:wp14="http://schemas.microsoft.com/office/word/2010/wordprocessingDrawing" xmlns:wp="http://schemas.openxmlformats.org/drawingml/2006/wordprocessingDrawing" xmlns:w14="http://schemas.microsoft.com/office/word/2010/wordml" xmlns:w15="http://schemas.microsoft.com/office/word/2012/wordml" xmlns:w16cex="http://schemas.microsoft.com/office/word/2018/wordml/cex" xmlns:w16cid="http://schemas.microsoft.com/office/word/2016/wordml/cid" xmlns:w16="http://schemas.microsoft.com/office/word/2018/wordml"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w="http://schemas.openxmlformats.org/wordprocessingml/2006/main" xmlns:w10="urn:schemas-microsoft-com:office:word" xmlns:v="urn:schemas-microsoft-com:vml" xmlns:o="urn:schemas-microsoft-com:office:office" xmlns="" xmlns:mv="urn:schemas-microsoft-com:mac:vml" xmlns:mo="http://schemas.microsoft.com/office/mac/office/2008/main" xmlns:lc="http://schemas.openxmlformats.org/drawingml/2006/lockedCanvas" w="9525">
                <a:solidFill>
                  <a:srgbClr val="000000"/>
                </a:solidFill>
                <a:miter lim="800000"/>
                <a:headEnd/>
                <a:tailEnd/>
              </a14:hiddenLine>
            </a:ext>
          </a:extLst>
        </p:spPr>
        <p:txBody>
          <a:bodyPr rot="0" vert="horz" wrap="square" lIns="91440" tIns="91440" rIns="91440" bIns="91440" anchor="t" anchorCtr="0" upright="1">
            <a:noAutofit/>
          </a:bodyPr>
          <a:lstStyle/>
          <a:p>
            <a:pPr marL="0" marR="0" fontAlgn="ctr">
              <a:spcBef>
                <a:spcPts val="0"/>
              </a:spcBef>
              <a:spcAft>
                <a:spcPts val="515"/>
              </a:spcAft>
            </a:pPr>
            <a:r>
              <a:rPr lang="en-US" sz="3200" b="1" dirty="0">
                <a:solidFill>
                  <a:srgbClr val="0D3659"/>
                </a:solidFill>
                <a:effectLst/>
                <a:latin typeface="Tahoma" panose="020B0604030504040204" pitchFamily="34" charset="0"/>
                <a:ea typeface="Cambria" panose="02040503050406030204" pitchFamily="18" charset="0"/>
                <a:cs typeface="Times New Roman" panose="02020603050405020304" pitchFamily="18" charset="0"/>
              </a:rPr>
              <a:t>WE ARE SNOW EXCITED FOR OUR WINTER HOLIDAY CELEBRATION! </a:t>
            </a:r>
            <a:endParaRPr lang="en-US" sz="3200" dirty="0">
              <a:effectLst/>
              <a:latin typeface="Cambria" panose="02040503050406030204" pitchFamily="18" charset="0"/>
              <a:ea typeface="Cambria" panose="02040503050406030204" pitchFamily="18" charset="0"/>
              <a:cs typeface="Times New Roman" panose="02020603050405020304" pitchFamily="18" charset="0"/>
            </a:endParaRPr>
          </a:p>
          <a:p>
            <a:pPr marL="0" marR="0" fontAlgn="ctr">
              <a:spcBef>
                <a:spcPts val="0"/>
              </a:spcBef>
              <a:spcAft>
                <a:spcPts val="515"/>
              </a:spcAft>
            </a:pPr>
            <a:r>
              <a:rPr lang="en-US" sz="2800" dirty="0">
                <a:solidFill>
                  <a:srgbClr val="000000"/>
                </a:solidFill>
                <a:effectLst/>
                <a:latin typeface="Calibri Light" panose="020F0302020204030204" pitchFamily="34" charset="0"/>
                <a:ea typeface="Cambria" panose="02040503050406030204" pitchFamily="18" charset="0"/>
                <a:cs typeface="Times New Roman" panose="02020603050405020304" pitchFamily="18" charset="0"/>
              </a:rPr>
              <a:t>Special holiday meals, fun activities and events make our Winter Holiday celebration the perfect uplifting event. The fun begins on (INSERT START DATE) in the (INSERT LOCATION). We don’t want you to miss it. We’ll ski you there!</a:t>
            </a:r>
            <a:br>
              <a:rPr lang="en-US" sz="1450" dirty="0">
                <a:solidFill>
                  <a:srgbClr val="000000"/>
                </a:solidFill>
                <a:effectLst/>
                <a:latin typeface="Calibri Light" panose="020F0302020204030204" pitchFamily="34" charset="0"/>
                <a:ea typeface="Cambria" panose="02040503050406030204" pitchFamily="18" charset="0"/>
                <a:cs typeface="Times New Roman" panose="02020603050405020304" pitchFamily="18" charset="0"/>
              </a:rPr>
            </a:br>
            <a:endParaRPr lang="en-US" sz="1200" dirty="0">
              <a:effectLst/>
              <a:latin typeface="Cambria" panose="02040503050406030204" pitchFamily="18" charset="0"/>
              <a:ea typeface="Cambria" panose="02040503050406030204" pitchFamily="18" charset="0"/>
              <a:cs typeface="Times New Roman" panose="02020603050405020304" pitchFamily="18" charset="0"/>
            </a:endParaRPr>
          </a:p>
          <a:p>
            <a:pPr marL="0" marR="0">
              <a:spcBef>
                <a:spcPts val="0"/>
              </a:spcBef>
              <a:spcAft>
                <a:spcPts val="0"/>
              </a:spcAft>
            </a:pPr>
            <a:r>
              <a:rPr lang="en-US" sz="1400" b="1" dirty="0">
                <a:solidFill>
                  <a:srgbClr val="000000"/>
                </a:solidFill>
                <a:effectLst/>
                <a:latin typeface="Calibri" panose="020F0502020204030204" pitchFamily="34" charset="0"/>
                <a:ea typeface="Cambria" panose="02040503050406030204" pitchFamily="18" charset="0"/>
                <a:cs typeface="Times New Roman" panose="02020603050405020304" pitchFamily="18" charset="0"/>
              </a:rPr>
              <a:t>For more details, contact the Dining Services Department at (INSERT TELEPHONE NUMBER) or e-mail us at (INSERT E-MAIL).</a:t>
            </a:r>
            <a:endParaRPr lang="en-US" sz="2000" dirty="0">
              <a:effectLst/>
              <a:latin typeface="Cambria" panose="02040503050406030204" pitchFamily="18" charset="0"/>
              <a:ea typeface="Cambria" panose="02040503050406030204" pitchFamily="18" charset="0"/>
              <a:cs typeface="Times New Roman" panose="02020603050405020304" pitchFamily="18" charset="0"/>
            </a:endParaRPr>
          </a:p>
          <a:p>
            <a:pPr marL="0" marR="0" fontAlgn="ctr">
              <a:spcBef>
                <a:spcPts val="0"/>
              </a:spcBef>
              <a:spcAft>
                <a:spcPts val="0"/>
              </a:spcAft>
            </a:pPr>
            <a:r>
              <a:rPr lang="en-US" sz="1000" b="1" dirty="0">
                <a:solidFill>
                  <a:srgbClr val="000000"/>
                </a:solidFill>
                <a:effectLst/>
                <a:latin typeface="Calibri Light" panose="020F0302020204030204" pitchFamily="34" charset="0"/>
                <a:ea typeface="Cambria" panose="02040503050406030204" pitchFamily="18" charset="0"/>
                <a:cs typeface="Times New Roman" panose="02020603050405020304" pitchFamily="18" charset="0"/>
              </a:rPr>
              <a:t> </a:t>
            </a:r>
            <a:endParaRPr lang="en-US" sz="1200" dirty="0">
              <a:effectLst/>
              <a:latin typeface="Cambria" panose="02040503050406030204" pitchFamily="18" charset="0"/>
              <a:ea typeface="Cambria" panose="02040503050406030204" pitchFamily="18" charset="0"/>
              <a:cs typeface="Times New Roman" panose="02020603050405020304" pitchFamily="18" charset="0"/>
            </a:endParaRPr>
          </a:p>
        </p:txBody>
      </p:sp>
    </p:spTree>
    <p:extLst>
      <p:ext uri="{BB962C8B-B14F-4D97-AF65-F5344CB8AC3E}">
        <p14:creationId xmlns:p14="http://schemas.microsoft.com/office/powerpoint/2010/main" val="341282429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TotalTime>
  <Words>81</Words>
  <Application>Microsoft Macintosh PowerPoint</Application>
  <PresentationFormat>Custom</PresentationFormat>
  <Paragraphs>4</Paragraphs>
  <Slides>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vt:i4>
      </vt:variant>
    </vt:vector>
  </HeadingPairs>
  <TitlesOfParts>
    <vt:vector size="8" baseType="lpstr">
      <vt:lpstr>Arial</vt:lpstr>
      <vt:lpstr>Calibri</vt:lpstr>
      <vt:lpstr>Calibri Light</vt:lpstr>
      <vt:lpstr>Cambria</vt:lpstr>
      <vt:lpstr>Tahoma</vt:lpstr>
      <vt:lpstr>Office Theme</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Patricia Pugh</dc:creator>
  <cp:lastModifiedBy>Patricia Pugh</cp:lastModifiedBy>
  <cp:revision>2</cp:revision>
  <dcterms:created xsi:type="dcterms:W3CDTF">2022-06-05T15:39:20Z</dcterms:created>
  <dcterms:modified xsi:type="dcterms:W3CDTF">2022-06-05T16:00:43Z</dcterms:modified>
</cp:coreProperties>
</file>