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0" autoAdjust="0"/>
    <p:restoredTop sz="94660"/>
  </p:normalViewPr>
  <p:slideViewPr>
    <p:cSldViewPr snapToGrid="0">
      <p:cViewPr>
        <p:scale>
          <a:sx n="155" d="100"/>
          <a:sy n="155" d="100"/>
        </p:scale>
        <p:origin x="-1736" y="-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29F091-45E2-4B8C-AE74-56F10A0B95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964C4-294A-4650-8412-03C81E6025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59B8-C33D-42E1-BEB1-1A9607D7F58B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080AC-EFE5-41FC-9BD8-19BDFB0CBB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6FC55-0FD3-41D3-92DF-AC65697AC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E65C4-CAAD-426B-9729-74AF184F2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31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9B31E15-18E4-4D72-8224-099D9A82A3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3822357" cy="685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145">
            <a:extLst>
              <a:ext uri="{FF2B5EF4-FFF2-40B4-BE49-F238E27FC236}">
                <a16:creationId xmlns:a16="http://schemas.microsoft.com/office/drawing/2014/main" id="{520DCFF0-24DA-4600-9B1C-AD760B1DCED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624351" y="210387"/>
            <a:ext cx="826944" cy="25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SUNDAY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146">
            <a:extLst>
              <a:ext uri="{FF2B5EF4-FFF2-40B4-BE49-F238E27FC236}">
                <a16:creationId xmlns:a16="http://schemas.microsoft.com/office/drawing/2014/main" id="{C38B10E1-E993-4AAB-B80C-F295B3C3A9C9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641975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MONDAY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147">
            <a:extLst>
              <a:ext uri="{FF2B5EF4-FFF2-40B4-BE49-F238E27FC236}">
                <a16:creationId xmlns:a16="http://schemas.microsoft.com/office/drawing/2014/main" id="{01CEC503-FBCF-4C30-A466-88CA145E878E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38603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TUESDAY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2" name="Rectangle 148">
            <a:extLst>
              <a:ext uri="{FF2B5EF4-FFF2-40B4-BE49-F238E27FC236}">
                <a16:creationId xmlns:a16="http://schemas.microsoft.com/office/drawing/2014/main" id="{64701DBC-00C9-48E2-B021-72D1D04F72E4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7741723" y="197543"/>
            <a:ext cx="9096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WEDNESDAY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149">
            <a:extLst>
              <a:ext uri="{FF2B5EF4-FFF2-40B4-BE49-F238E27FC236}">
                <a16:creationId xmlns:a16="http://schemas.microsoft.com/office/drawing/2014/main" id="{C035654B-0A6B-4177-80FB-08B7C67536AF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868444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THURSDAY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150">
            <a:extLst>
              <a:ext uri="{FF2B5EF4-FFF2-40B4-BE49-F238E27FC236}">
                <a16:creationId xmlns:a16="http://schemas.microsoft.com/office/drawing/2014/main" id="{1D48C70B-0119-4BE7-968D-26D67FAB9588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9766896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FRIDAY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Rectangle 151">
            <a:extLst>
              <a:ext uri="{FF2B5EF4-FFF2-40B4-BE49-F238E27FC236}">
                <a16:creationId xmlns:a16="http://schemas.microsoft.com/office/drawing/2014/main" id="{B79F4052-17F3-45FF-8332-9DD582931D7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849351" y="197543"/>
            <a:ext cx="9080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SATURDAY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2" name="Picture Placeholder 121">
            <a:extLst>
              <a:ext uri="{FF2B5EF4-FFF2-40B4-BE49-F238E27FC236}">
                <a16:creationId xmlns:a16="http://schemas.microsoft.com/office/drawing/2014/main" id="{FAB5CE58-35F7-48AC-BEC0-5743E47BDBA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96175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3" name="Picture Placeholder 121">
            <a:extLst>
              <a:ext uri="{FF2B5EF4-FFF2-40B4-BE49-F238E27FC236}">
                <a16:creationId xmlns:a16="http://schemas.microsoft.com/office/drawing/2014/main" id="{31A52F2A-4D3A-4D53-A2E4-9FE896E59F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5332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4" name="Picture Placeholder 121">
            <a:extLst>
              <a:ext uri="{FF2B5EF4-FFF2-40B4-BE49-F238E27FC236}">
                <a16:creationId xmlns:a16="http://schemas.microsoft.com/office/drawing/2014/main" id="{8546FFDB-3EC5-497F-9B81-EBE569DCED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54488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5" name="Picture Placeholder 121">
            <a:extLst>
              <a:ext uri="{FF2B5EF4-FFF2-40B4-BE49-F238E27FC236}">
                <a16:creationId xmlns:a16="http://schemas.microsoft.com/office/drawing/2014/main" id="{7BCE5A3A-0979-4494-AF22-79E6D27149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1883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6" name="Picture Placeholder 121">
            <a:extLst>
              <a:ext uri="{FF2B5EF4-FFF2-40B4-BE49-F238E27FC236}">
                <a16:creationId xmlns:a16="http://schemas.microsoft.com/office/drawing/2014/main" id="{4976F5F4-3593-4699-9824-6247332A004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21040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7" name="Picture Placeholder 121">
            <a:extLst>
              <a:ext uri="{FF2B5EF4-FFF2-40B4-BE49-F238E27FC236}">
                <a16:creationId xmlns:a16="http://schemas.microsoft.com/office/drawing/2014/main" id="{516E740C-5C5C-4B96-85CD-4C28FE5C872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00196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8" name="Picture Placeholder 121">
            <a:extLst>
              <a:ext uri="{FF2B5EF4-FFF2-40B4-BE49-F238E27FC236}">
                <a16:creationId xmlns:a16="http://schemas.microsoft.com/office/drawing/2014/main" id="{4E25AC03-F62A-4493-AF37-4FDA57D8F5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887591" y="68975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29" name="Picture Placeholder 121">
            <a:extLst>
              <a:ext uri="{FF2B5EF4-FFF2-40B4-BE49-F238E27FC236}">
                <a16:creationId xmlns:a16="http://schemas.microsoft.com/office/drawing/2014/main" id="{8CE1A713-6011-47EE-AB3D-807C77BB775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96175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0" name="Picture Placeholder 121">
            <a:extLst>
              <a:ext uri="{FF2B5EF4-FFF2-40B4-BE49-F238E27FC236}">
                <a16:creationId xmlns:a16="http://schemas.microsoft.com/office/drawing/2014/main" id="{DC7DAB17-F8C1-4E4D-85B7-D0E75794C2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475332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1" name="Picture Placeholder 121">
            <a:extLst>
              <a:ext uri="{FF2B5EF4-FFF2-40B4-BE49-F238E27FC236}">
                <a16:creationId xmlns:a16="http://schemas.microsoft.com/office/drawing/2014/main" id="{DC565E2C-AAE9-422F-91B1-DE888FF05A1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54488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2" name="Picture Placeholder 121">
            <a:extLst>
              <a:ext uri="{FF2B5EF4-FFF2-40B4-BE49-F238E27FC236}">
                <a16:creationId xmlns:a16="http://schemas.microsoft.com/office/drawing/2014/main" id="{408958D1-03A3-429F-8411-A4D74EFA20F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641883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3" name="Picture Placeholder 121">
            <a:extLst>
              <a:ext uri="{FF2B5EF4-FFF2-40B4-BE49-F238E27FC236}">
                <a16:creationId xmlns:a16="http://schemas.microsoft.com/office/drawing/2014/main" id="{EAF14695-C584-4E3D-B3CA-711739B5D2B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721040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4" name="Picture Placeholder 121">
            <a:extLst>
              <a:ext uri="{FF2B5EF4-FFF2-40B4-BE49-F238E27FC236}">
                <a16:creationId xmlns:a16="http://schemas.microsoft.com/office/drawing/2014/main" id="{2B7731BA-AE02-4952-8196-0E4E208EBB1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00196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35" name="Picture Placeholder 121">
            <a:extLst>
              <a:ext uri="{FF2B5EF4-FFF2-40B4-BE49-F238E27FC236}">
                <a16:creationId xmlns:a16="http://schemas.microsoft.com/office/drawing/2014/main" id="{E8CC9996-E742-47BF-9CFD-52B48F02F82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887591" y="1950144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3" name="Picture Placeholder 121">
            <a:extLst>
              <a:ext uri="{FF2B5EF4-FFF2-40B4-BE49-F238E27FC236}">
                <a16:creationId xmlns:a16="http://schemas.microsoft.com/office/drawing/2014/main" id="{A2C72F17-0543-40C1-9DEA-1C3EEA5E69C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396175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4" name="Picture Placeholder 121">
            <a:extLst>
              <a:ext uri="{FF2B5EF4-FFF2-40B4-BE49-F238E27FC236}">
                <a16:creationId xmlns:a16="http://schemas.microsoft.com/office/drawing/2014/main" id="{0A883D7C-268B-4E95-B246-0A1156B8BC9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75332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5" name="Picture Placeholder 121">
            <a:extLst>
              <a:ext uri="{FF2B5EF4-FFF2-40B4-BE49-F238E27FC236}">
                <a16:creationId xmlns:a16="http://schemas.microsoft.com/office/drawing/2014/main" id="{09AE3E1C-51D0-4B13-AC2B-ECFA9B8BA2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554488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6" name="Picture Placeholder 121">
            <a:extLst>
              <a:ext uri="{FF2B5EF4-FFF2-40B4-BE49-F238E27FC236}">
                <a16:creationId xmlns:a16="http://schemas.microsoft.com/office/drawing/2014/main" id="{78D4BA69-E5A7-4517-8BCC-C85E8FE0244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641883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7" name="Picture Placeholder 121">
            <a:extLst>
              <a:ext uri="{FF2B5EF4-FFF2-40B4-BE49-F238E27FC236}">
                <a16:creationId xmlns:a16="http://schemas.microsoft.com/office/drawing/2014/main" id="{79DBE8B5-B93D-476F-9424-D90967171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21040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8" name="Picture Placeholder 121">
            <a:extLst>
              <a:ext uri="{FF2B5EF4-FFF2-40B4-BE49-F238E27FC236}">
                <a16:creationId xmlns:a16="http://schemas.microsoft.com/office/drawing/2014/main" id="{14AB50EF-260C-4B84-90B4-DF20EF98CAF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800196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49" name="Picture Placeholder 121">
            <a:extLst>
              <a:ext uri="{FF2B5EF4-FFF2-40B4-BE49-F238E27FC236}">
                <a16:creationId xmlns:a16="http://schemas.microsoft.com/office/drawing/2014/main" id="{4E3FC773-8162-42E9-A8D1-CE23E54875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87591" y="3202295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0" name="Picture Placeholder 121">
            <a:extLst>
              <a:ext uri="{FF2B5EF4-FFF2-40B4-BE49-F238E27FC236}">
                <a16:creationId xmlns:a16="http://schemas.microsoft.com/office/drawing/2014/main" id="{0863A92C-9F37-4635-80FE-90EB14FE9304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396175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1" name="Picture Placeholder 121">
            <a:extLst>
              <a:ext uri="{FF2B5EF4-FFF2-40B4-BE49-F238E27FC236}">
                <a16:creationId xmlns:a16="http://schemas.microsoft.com/office/drawing/2014/main" id="{9F4B7E4A-8CEE-4A87-B1AC-3E08E3142E6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475332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2" name="Picture Placeholder 121">
            <a:extLst>
              <a:ext uri="{FF2B5EF4-FFF2-40B4-BE49-F238E27FC236}">
                <a16:creationId xmlns:a16="http://schemas.microsoft.com/office/drawing/2014/main" id="{C1E4C3C8-7753-4200-AB78-B76EFD15907C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554488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3" name="Picture Placeholder 121">
            <a:extLst>
              <a:ext uri="{FF2B5EF4-FFF2-40B4-BE49-F238E27FC236}">
                <a16:creationId xmlns:a16="http://schemas.microsoft.com/office/drawing/2014/main" id="{E399167E-E75E-4F0E-9CB7-B45828213F6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641883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4" name="Picture Placeholder 121">
            <a:extLst>
              <a:ext uri="{FF2B5EF4-FFF2-40B4-BE49-F238E27FC236}">
                <a16:creationId xmlns:a16="http://schemas.microsoft.com/office/drawing/2014/main" id="{11DC181A-F026-42A2-A76D-8E353561FA75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1040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5" name="Picture Placeholder 121">
            <a:extLst>
              <a:ext uri="{FF2B5EF4-FFF2-40B4-BE49-F238E27FC236}">
                <a16:creationId xmlns:a16="http://schemas.microsoft.com/office/drawing/2014/main" id="{09C70BA5-AB87-4B85-B387-8F9D565EE81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800196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6" name="Picture Placeholder 121">
            <a:extLst>
              <a:ext uri="{FF2B5EF4-FFF2-40B4-BE49-F238E27FC236}">
                <a16:creationId xmlns:a16="http://schemas.microsoft.com/office/drawing/2014/main" id="{B5D75DD5-8F30-4F0B-B035-2F82D27B190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887591" y="4446208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7" name="Picture Placeholder 121">
            <a:extLst>
              <a:ext uri="{FF2B5EF4-FFF2-40B4-BE49-F238E27FC236}">
                <a16:creationId xmlns:a16="http://schemas.microsoft.com/office/drawing/2014/main" id="{5DC27384-D552-4504-82D1-6FD0DF4580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4396175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8" name="Picture Placeholder 121">
            <a:extLst>
              <a:ext uri="{FF2B5EF4-FFF2-40B4-BE49-F238E27FC236}">
                <a16:creationId xmlns:a16="http://schemas.microsoft.com/office/drawing/2014/main" id="{4A6C9D31-5FB2-49F0-86DB-0D5E8EDE0169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475332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59" name="Picture Placeholder 121">
            <a:extLst>
              <a:ext uri="{FF2B5EF4-FFF2-40B4-BE49-F238E27FC236}">
                <a16:creationId xmlns:a16="http://schemas.microsoft.com/office/drawing/2014/main" id="{A9391E79-844C-4B79-9F04-7792860479B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554488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0" name="Picture Placeholder 121">
            <a:extLst>
              <a:ext uri="{FF2B5EF4-FFF2-40B4-BE49-F238E27FC236}">
                <a16:creationId xmlns:a16="http://schemas.microsoft.com/office/drawing/2014/main" id="{8098DC24-A866-487F-9B43-A929E6E19F7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641883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1" name="Picture Placeholder 121">
            <a:extLst>
              <a:ext uri="{FF2B5EF4-FFF2-40B4-BE49-F238E27FC236}">
                <a16:creationId xmlns:a16="http://schemas.microsoft.com/office/drawing/2014/main" id="{D53D33A9-7F7E-4C2D-867E-C845B358BA0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721040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2" name="Picture Placeholder 121">
            <a:extLst>
              <a:ext uri="{FF2B5EF4-FFF2-40B4-BE49-F238E27FC236}">
                <a16:creationId xmlns:a16="http://schemas.microsoft.com/office/drawing/2014/main" id="{7CC86BFD-B934-4EA4-9E52-0F5A2A53082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800196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3" name="Picture Placeholder 121">
            <a:extLst>
              <a:ext uri="{FF2B5EF4-FFF2-40B4-BE49-F238E27FC236}">
                <a16:creationId xmlns:a16="http://schemas.microsoft.com/office/drawing/2014/main" id="{EC760904-0154-4C47-8617-34973D0488C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887591" y="5698360"/>
            <a:ext cx="834852" cy="834852"/>
          </a:xfrm>
        </p:spPr>
        <p:txBody>
          <a:bodyPr>
            <a:norm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 sz="1000" dirty="0"/>
              <a:t>Picture</a:t>
            </a:r>
            <a:endParaRPr lang="en-US" dirty="0"/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81C26294-4510-48C8-A2C6-B01D7AFAE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0" y="5876926"/>
            <a:ext cx="3822700" cy="3524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/>
              <a:t>&lt; XYZ Social Handle Here &gt;</a:t>
            </a:r>
          </a:p>
        </p:txBody>
      </p:sp>
    </p:spTree>
    <p:extLst>
      <p:ext uri="{BB962C8B-B14F-4D97-AF65-F5344CB8AC3E}">
        <p14:creationId xmlns:p14="http://schemas.microsoft.com/office/powerpoint/2010/main" val="27122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1CF7-6C0B-4ABA-A257-C27CB339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F3E8F-44B7-448A-9C74-00004EB5B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590B0-7790-4614-97DC-FD5A078B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888D-36B4-4A8A-99F4-A14ADBD9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AF58-3F1A-415D-9C82-73BE4CBA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7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89CF3E-0C50-4C3F-9C59-BD5D509FCF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D414E-A220-4FCC-BD33-BAFD99EC6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497A2-F995-4582-ADDB-54BB8BEE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5AB3A-DC2D-4CAB-8D89-146C0D4E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BC44-F0B0-4CD5-8004-F5CA16E4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1D990-CC49-4F0A-B0FB-161BD827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DD8D2-D677-4AB2-8F71-7D76386C8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3F60-0E91-4F92-BAA4-D17E3377A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7F958-8E01-4813-9FCD-924971236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97615-E0F5-46C5-B088-2F0C69FF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7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3FF4-B59D-4D11-A77D-7AE1BC0E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7796D-353B-4900-B3E5-099992FB7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3D497-91D5-4E16-9FB9-AE314D20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0446E-EA9C-4CEE-A3DE-74F1E3F7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22C0E-CDDE-4417-A87B-3B581BEE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8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E82C2-479E-4EC4-B167-3676595F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D366-A7CF-4919-81EC-17D740FE3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25A14-DAB3-4F1E-A8F0-6D0458F37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46B3-F2DC-4F1D-8FF6-BFB1C903C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C6E75-28DC-4A75-9628-A2B0D546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A137A-F9D2-4324-99AF-C1C5CA246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1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F801-835E-4E12-9119-BEA587967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52CB5-1B1F-4E85-98F2-E253B9830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C4C8A-DCF6-4331-97B3-8009FC1B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FFCEF-1F2F-4F5A-8E9D-C0152A1FE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2B869E-F144-431D-BB68-63D7D483D5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68FAD7-596E-40C0-BDB0-2D6993AC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FCFFE6-B324-41B3-9F47-14B877D41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E8647-C8D7-4E8B-A483-49C6B6D1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8EB72-A36A-43BD-993A-80DF336F5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7E4186-DA86-4D83-B9C1-E16428133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D679B-2AC3-4E46-B550-7ACBF8085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662DF6-5CB7-4F04-BE7E-85169131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3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788881-9E1B-4009-BB0A-79941CE0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DC40C2-F34E-4FF3-8C10-B14F89B15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8A0D6-DAB8-43D3-B0AC-151E23C2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C01D1-46B0-4F38-88C1-4E3F1B3F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140BB-6FED-45AE-B589-4D1AE998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14818-6D52-45B7-B979-6381E082E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A09B5-D9DC-43D1-90EE-E9445EF2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AA12-4AB6-4F89-BD08-B1338B5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7810D-9DDF-48EC-AA91-E1D78A65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2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DE0A-5416-473B-8B71-D89C1F654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0EBF0-3B38-41A2-90F9-24CC9B5DF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723956-6AD8-4D5E-960B-1C48E4979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5729-9B4F-4E72-9AAC-75C8CA44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5467D-F2C3-46EB-9B65-1CB68CA5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41099-E51A-447E-B212-CDA98B401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0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D6DC0A-4DF2-4DB3-9638-9CBBF76D3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4A7D-5626-436A-ADEE-E3D446F2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20EB-B136-4F60-B2F4-46CA12B3D1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45135-B983-4639-8636-5E8E0D42C163}" type="datetimeFigureOut">
              <a:rPr lang="en-US" smtClean="0"/>
              <a:t>11/4/21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45B73-87E1-43DA-B824-D448BDC1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14C76-F448-4357-8894-B30928600C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6CF8B-A9B2-4AE0-995A-E0A471029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, green&#10;&#10;Description automatically generated">
            <a:extLst>
              <a:ext uri="{FF2B5EF4-FFF2-40B4-BE49-F238E27FC236}">
                <a16:creationId xmlns:a16="http://schemas.microsoft.com/office/drawing/2014/main" id="{81B9D930-B20B-5A4B-B46E-A4D2FE5D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840" y="5762805"/>
            <a:ext cx="662709" cy="662709"/>
          </a:xfrm>
          <a:prstGeom prst="rect">
            <a:avLst/>
          </a:prstGeom>
        </p:spPr>
      </p:pic>
      <p:pic>
        <p:nvPicPr>
          <p:cNvPr id="21" name="Picture 20" descr="A picture containing text, food, several&#10;&#10;Description automatically generated">
            <a:extLst>
              <a:ext uri="{FF2B5EF4-FFF2-40B4-BE49-F238E27FC236}">
                <a16:creationId xmlns:a16="http://schemas.microsoft.com/office/drawing/2014/main" id="{9381E677-0388-B14A-A196-405B41BAF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30" y="3678368"/>
            <a:ext cx="719827" cy="719827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A04C4519-84B4-4B4E-B11A-92D7E282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247" y="3693121"/>
            <a:ext cx="716301" cy="716301"/>
          </a:xfrm>
          <a:prstGeom prst="rect">
            <a:avLst/>
          </a:prstGeom>
        </p:spPr>
      </p:pic>
      <p:pic>
        <p:nvPicPr>
          <p:cNvPr id="17" name="Picture 16" descr="A picture containing text, dog, food, indoor&#10;&#10;Description automatically generated">
            <a:extLst>
              <a:ext uri="{FF2B5EF4-FFF2-40B4-BE49-F238E27FC236}">
                <a16:creationId xmlns:a16="http://schemas.microsoft.com/office/drawing/2014/main" id="{7C1BEB46-9472-F545-AD07-5C9A2C179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63" y="3742677"/>
            <a:ext cx="703749" cy="703749"/>
          </a:xfrm>
          <a:prstGeom prst="rect">
            <a:avLst/>
          </a:prstGeom>
        </p:spPr>
      </p:pic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4926209-9220-DC49-95C9-09C8A77D3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233" y="2674567"/>
            <a:ext cx="709809" cy="709809"/>
          </a:xfrm>
          <a:prstGeom prst="rect">
            <a:avLst/>
          </a:prstGeom>
        </p:spPr>
      </p:pic>
      <p:pic>
        <p:nvPicPr>
          <p:cNvPr id="12" name="Picture 11" descr="A picture containing text, food, several&#10;&#10;Description automatically generated">
            <a:extLst>
              <a:ext uri="{FF2B5EF4-FFF2-40B4-BE49-F238E27FC236}">
                <a16:creationId xmlns:a16="http://schemas.microsoft.com/office/drawing/2014/main" id="{77AE0089-A2C0-7F49-8711-7439858681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622" y="2707100"/>
            <a:ext cx="701935" cy="701935"/>
          </a:xfrm>
          <a:prstGeom prst="rect">
            <a:avLst/>
          </a:prstGeom>
        </p:spPr>
      </p:pic>
      <p:pic>
        <p:nvPicPr>
          <p:cNvPr id="10" name="Picture 9" descr="A pile of french fries&#10;&#10;Description automatically generated">
            <a:extLst>
              <a:ext uri="{FF2B5EF4-FFF2-40B4-BE49-F238E27FC236}">
                <a16:creationId xmlns:a16="http://schemas.microsoft.com/office/drawing/2014/main" id="{3622C9B6-4169-AD4D-96BE-32F1AFF9C0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26" y="2666566"/>
            <a:ext cx="725789" cy="725789"/>
          </a:xfrm>
          <a:prstGeom prst="rect">
            <a:avLst/>
          </a:prstGeom>
        </p:spPr>
      </p:pic>
      <p:pic>
        <p:nvPicPr>
          <p:cNvPr id="8" name="Picture 7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D392E371-679A-0549-93CD-6F3A8FAEB9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420" y="1662092"/>
            <a:ext cx="738645" cy="738645"/>
          </a:xfrm>
          <a:prstGeom prst="rect">
            <a:avLst/>
          </a:prstGeom>
        </p:spPr>
      </p:pic>
      <p:pic>
        <p:nvPicPr>
          <p:cNvPr id="6" name="Picture Placeholder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61A6490-1F41-2D4B-AC86-B82446F63F6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7203" y="1703313"/>
            <a:ext cx="743522" cy="743522"/>
          </a:xfr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25458929-9E6D-4BCB-B52B-48B6C6E3396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172"/>
            <a:ext cx="3654216" cy="6851655"/>
          </a:xfrm>
        </p:spPr>
      </p:pic>
      <p:sp>
        <p:nvSpPr>
          <p:cNvPr id="1110" name="Rectangle 123">
            <a:extLst>
              <a:ext uri="{FF2B5EF4-FFF2-40B4-BE49-F238E27FC236}">
                <a16:creationId xmlns:a16="http://schemas.microsoft.com/office/drawing/2014/main" id="{F0438B25-B4B8-4A0A-B582-90CE5631BB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83293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1" name="Text Box 124">
            <a:extLst>
              <a:ext uri="{FF2B5EF4-FFF2-40B4-BE49-F238E27FC236}">
                <a16:creationId xmlns:a16="http://schemas.microsoft.com/office/drawing/2014/main" id="{29B1C3F9-C91E-47A8-8986-1C9450146A6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9123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8" name="Text Box 138">
            <a:extLst>
              <a:ext uri="{FF2B5EF4-FFF2-40B4-BE49-F238E27FC236}">
                <a16:creationId xmlns:a16="http://schemas.microsoft.com/office/drawing/2014/main" id="{391519EC-414D-49C1-910D-DE538918CBE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1205373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58" name="Text Placeholder 1257">
            <a:extLst>
              <a:ext uri="{FF2B5EF4-FFF2-40B4-BE49-F238E27FC236}">
                <a16:creationId xmlns:a16="http://schemas.microsoft.com/office/drawing/2014/main" id="{DAAB41FB-4AEC-47C9-8DAD-F6C53EEC401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-163947" y="6305820"/>
            <a:ext cx="3822700" cy="35242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136" name="Rectangle 123">
            <a:extLst>
              <a:ext uri="{FF2B5EF4-FFF2-40B4-BE49-F238E27FC236}">
                <a16:creationId xmlns:a16="http://schemas.microsoft.com/office/drawing/2014/main" id="{C3BFCA5E-B158-9145-8B8D-8FF05AD91A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1489133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Text Box 124">
            <a:extLst>
              <a:ext uri="{FF2B5EF4-FFF2-40B4-BE49-F238E27FC236}">
                <a16:creationId xmlns:a16="http://schemas.microsoft.com/office/drawing/2014/main" id="{56146F06-8841-7C4D-9455-35CEAB8BBF8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149707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8" name="Text Box 138">
            <a:extLst>
              <a:ext uri="{FF2B5EF4-FFF2-40B4-BE49-F238E27FC236}">
                <a16:creationId xmlns:a16="http://schemas.microsoft.com/office/drawing/2014/main" id="{FD5FAF63-A341-2F47-BA4C-61F067F2249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2211213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9" name="Rectangle 123">
            <a:extLst>
              <a:ext uri="{FF2B5EF4-FFF2-40B4-BE49-F238E27FC236}">
                <a16:creationId xmlns:a16="http://schemas.microsoft.com/office/drawing/2014/main" id="{063EECCF-D8B0-B84B-AE6E-7E9C59073E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4113" y="248868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Text Box 124">
            <a:extLst>
              <a:ext uri="{FF2B5EF4-FFF2-40B4-BE49-F238E27FC236}">
                <a16:creationId xmlns:a16="http://schemas.microsoft.com/office/drawing/2014/main" id="{CE5BFC94-7FA4-C74B-8BE3-F39061EF63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54113" y="249662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Text Box 138">
            <a:extLst>
              <a:ext uri="{FF2B5EF4-FFF2-40B4-BE49-F238E27FC236}">
                <a16:creationId xmlns:a16="http://schemas.microsoft.com/office/drawing/2014/main" id="{512D2CCC-136A-2840-A1C0-E17F03A29D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0" y="321076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2" name="Rectangle 123">
            <a:extLst>
              <a:ext uri="{FF2B5EF4-FFF2-40B4-BE49-F238E27FC236}">
                <a16:creationId xmlns:a16="http://schemas.microsoft.com/office/drawing/2014/main" id="{20C2D813-A40D-E24D-BFBD-358B88B4E4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54113" y="349452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Text Box 124">
            <a:extLst>
              <a:ext uri="{FF2B5EF4-FFF2-40B4-BE49-F238E27FC236}">
                <a16:creationId xmlns:a16="http://schemas.microsoft.com/office/drawing/2014/main" id="{27FAE948-1BF3-5848-A059-A46B4E7EE1D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54113" y="350246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Text Box 138">
            <a:extLst>
              <a:ext uri="{FF2B5EF4-FFF2-40B4-BE49-F238E27FC236}">
                <a16:creationId xmlns:a16="http://schemas.microsoft.com/office/drawing/2014/main" id="{3FD4C902-AD90-1244-BE13-2CCD7E1064D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0" y="421660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5" name="Rectangle 123">
            <a:extLst>
              <a:ext uri="{FF2B5EF4-FFF2-40B4-BE49-F238E27FC236}">
                <a16:creationId xmlns:a16="http://schemas.microsoft.com/office/drawing/2014/main" id="{1A34B500-D474-EC4C-B265-70CDE36F1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49351" y="448057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Text Box 124">
            <a:extLst>
              <a:ext uri="{FF2B5EF4-FFF2-40B4-BE49-F238E27FC236}">
                <a16:creationId xmlns:a16="http://schemas.microsoft.com/office/drawing/2014/main" id="{4E7D3AEF-388C-A843-A227-CB17DDBD82B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9351" y="448851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Text Box 138">
            <a:extLst>
              <a:ext uri="{FF2B5EF4-FFF2-40B4-BE49-F238E27FC236}">
                <a16:creationId xmlns:a16="http://schemas.microsoft.com/office/drawing/2014/main" id="{A5834029-8F2D-FB49-81B1-18226E0DDB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0844588" y="520265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123">
            <a:extLst>
              <a:ext uri="{FF2B5EF4-FFF2-40B4-BE49-F238E27FC236}">
                <a16:creationId xmlns:a16="http://schemas.microsoft.com/office/drawing/2014/main" id="{86C587FD-E955-4C4B-B0EF-8A5C5F0219F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558893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Text Box 124">
            <a:extLst>
              <a:ext uri="{FF2B5EF4-FFF2-40B4-BE49-F238E27FC236}">
                <a16:creationId xmlns:a16="http://schemas.microsoft.com/office/drawing/2014/main" id="{2765EEFA-838B-9845-81F7-8D4E7B684A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559686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Text Box 138">
            <a:extLst>
              <a:ext uri="{FF2B5EF4-FFF2-40B4-BE49-F238E27FC236}">
                <a16:creationId xmlns:a16="http://schemas.microsoft.com/office/drawing/2014/main" id="{29C58DA1-B9B7-1C4F-8798-A7F4BA5D48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631101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123">
            <a:extLst>
              <a:ext uri="{FF2B5EF4-FFF2-40B4-BE49-F238E27FC236}">
                <a16:creationId xmlns:a16="http://schemas.microsoft.com/office/drawing/2014/main" id="{5FE977B7-C56E-CC44-AC7C-3ECC7E3E6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2708" y="1497071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Text Box 124">
            <a:extLst>
              <a:ext uri="{FF2B5EF4-FFF2-40B4-BE49-F238E27FC236}">
                <a16:creationId xmlns:a16="http://schemas.microsoft.com/office/drawing/2014/main" id="{6D3638F7-AAC9-3F42-884A-9EB2E9DE1B9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2708" y="1505009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Text Box 138">
            <a:extLst>
              <a:ext uri="{FF2B5EF4-FFF2-40B4-BE49-F238E27FC236}">
                <a16:creationId xmlns:a16="http://schemas.microsoft.com/office/drawing/2014/main" id="{65D8FF76-4B26-2E4A-B5C4-036424BF4EC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27945" y="2219151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123">
            <a:extLst>
              <a:ext uri="{FF2B5EF4-FFF2-40B4-BE49-F238E27FC236}">
                <a16:creationId xmlns:a16="http://schemas.microsoft.com/office/drawing/2014/main" id="{8EB58009-1700-0449-ADB6-BBCB968252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2708" y="2502911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Text Box 124">
            <a:extLst>
              <a:ext uri="{FF2B5EF4-FFF2-40B4-BE49-F238E27FC236}">
                <a16:creationId xmlns:a16="http://schemas.microsoft.com/office/drawing/2014/main" id="{B0BB2B18-DDDE-964D-B39C-B3E71B018A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2708" y="2510849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Text Box 138">
            <a:extLst>
              <a:ext uri="{FF2B5EF4-FFF2-40B4-BE49-F238E27FC236}">
                <a16:creationId xmlns:a16="http://schemas.microsoft.com/office/drawing/2014/main" id="{09D9819D-1EB3-6548-8E65-4FC2F991A0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27945" y="3224991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123">
            <a:extLst>
              <a:ext uri="{FF2B5EF4-FFF2-40B4-BE49-F238E27FC236}">
                <a16:creationId xmlns:a16="http://schemas.microsoft.com/office/drawing/2014/main" id="{A167D95C-B2E9-FD44-B86D-47A718CDA7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587" y="350511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Text Box 124">
            <a:extLst>
              <a:ext uri="{FF2B5EF4-FFF2-40B4-BE49-F238E27FC236}">
                <a16:creationId xmlns:a16="http://schemas.microsoft.com/office/drawing/2014/main" id="{3EF1FE2F-62D7-3B42-B7E7-59A3199D85C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44587" y="351305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Text Box 138">
            <a:extLst>
              <a:ext uri="{FF2B5EF4-FFF2-40B4-BE49-F238E27FC236}">
                <a16:creationId xmlns:a16="http://schemas.microsoft.com/office/drawing/2014/main" id="{07DC90BD-790A-4E46-AE96-2E4CAB39432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9824" y="422719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123">
            <a:extLst>
              <a:ext uri="{FF2B5EF4-FFF2-40B4-BE49-F238E27FC236}">
                <a16:creationId xmlns:a16="http://schemas.microsoft.com/office/drawing/2014/main" id="{86C2ABA8-3E9D-3943-BA9F-494420ECE4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44587" y="451095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Text Box 124">
            <a:extLst>
              <a:ext uri="{FF2B5EF4-FFF2-40B4-BE49-F238E27FC236}">
                <a16:creationId xmlns:a16="http://schemas.microsoft.com/office/drawing/2014/main" id="{88984A53-5E72-964D-A672-06A0DB37B9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44587" y="451889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Text Box 138">
            <a:extLst>
              <a:ext uri="{FF2B5EF4-FFF2-40B4-BE49-F238E27FC236}">
                <a16:creationId xmlns:a16="http://schemas.microsoft.com/office/drawing/2014/main" id="{88160478-F644-BD49-8D1C-63B30857BC8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9824" y="523303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123">
            <a:extLst>
              <a:ext uri="{FF2B5EF4-FFF2-40B4-BE49-F238E27FC236}">
                <a16:creationId xmlns:a16="http://schemas.microsoft.com/office/drawing/2014/main" id="{E9473087-FFEC-4641-8817-B32F9C9A8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1778" y="150440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Text Box 124">
            <a:extLst>
              <a:ext uri="{FF2B5EF4-FFF2-40B4-BE49-F238E27FC236}">
                <a16:creationId xmlns:a16="http://schemas.microsoft.com/office/drawing/2014/main" id="{D563F768-138A-4B4A-902C-0DCC8EB0DAD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8" y="151234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Text Box 138">
            <a:extLst>
              <a:ext uri="{FF2B5EF4-FFF2-40B4-BE49-F238E27FC236}">
                <a16:creationId xmlns:a16="http://schemas.microsoft.com/office/drawing/2014/main" id="{67501C88-70B4-1748-9E74-2C71411D9C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97015" y="222648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6" name="Rectangle 123">
            <a:extLst>
              <a:ext uri="{FF2B5EF4-FFF2-40B4-BE49-F238E27FC236}">
                <a16:creationId xmlns:a16="http://schemas.microsoft.com/office/drawing/2014/main" id="{1A19B253-0723-BD42-B11C-57ABC84629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1778" y="251024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 Box 124">
            <a:extLst>
              <a:ext uri="{FF2B5EF4-FFF2-40B4-BE49-F238E27FC236}">
                <a16:creationId xmlns:a16="http://schemas.microsoft.com/office/drawing/2014/main" id="{C56C59F8-93F0-474C-8F3E-0A74991FDA3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8" y="251818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Text Box 138">
            <a:extLst>
              <a:ext uri="{FF2B5EF4-FFF2-40B4-BE49-F238E27FC236}">
                <a16:creationId xmlns:a16="http://schemas.microsoft.com/office/drawing/2014/main" id="{36E9F460-A728-A846-8433-841F7205DD6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97015" y="323232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9" name="Rectangle 123">
            <a:extLst>
              <a:ext uri="{FF2B5EF4-FFF2-40B4-BE49-F238E27FC236}">
                <a16:creationId xmlns:a16="http://schemas.microsoft.com/office/drawing/2014/main" id="{4F8217F6-4C32-9F42-B99F-C6C61314EA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6540" y="350511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Text Box 124">
            <a:extLst>
              <a:ext uri="{FF2B5EF4-FFF2-40B4-BE49-F238E27FC236}">
                <a16:creationId xmlns:a16="http://schemas.microsoft.com/office/drawing/2014/main" id="{A5C89111-D356-6447-9DB0-74FACEEF6FD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6540" y="351305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Text Box 138">
            <a:extLst>
              <a:ext uri="{FF2B5EF4-FFF2-40B4-BE49-F238E27FC236}">
                <a16:creationId xmlns:a16="http://schemas.microsoft.com/office/drawing/2014/main" id="{AF823CF9-E082-9F42-AF3A-40EA03AC363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7" y="422719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2" name="Rectangle 123">
            <a:extLst>
              <a:ext uri="{FF2B5EF4-FFF2-40B4-BE49-F238E27FC236}">
                <a16:creationId xmlns:a16="http://schemas.microsoft.com/office/drawing/2014/main" id="{2244515A-80F5-514F-BD5E-D570D4A3519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806540" y="4510959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Text Box 124">
            <a:extLst>
              <a:ext uri="{FF2B5EF4-FFF2-40B4-BE49-F238E27FC236}">
                <a16:creationId xmlns:a16="http://schemas.microsoft.com/office/drawing/2014/main" id="{8000216B-F15A-2B44-A73F-87E7F03304B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6540" y="4518897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4" name="Text Box 138">
            <a:extLst>
              <a:ext uri="{FF2B5EF4-FFF2-40B4-BE49-F238E27FC236}">
                <a16:creationId xmlns:a16="http://schemas.microsoft.com/office/drawing/2014/main" id="{726BE6B4-A063-634F-A25D-445A345323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801777" y="5233039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5" name="Rectangle 123">
            <a:extLst>
              <a:ext uri="{FF2B5EF4-FFF2-40B4-BE49-F238E27FC236}">
                <a16:creationId xmlns:a16="http://schemas.microsoft.com/office/drawing/2014/main" id="{A21C1749-8939-D64A-A4A2-C80A089C7C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0848" y="151440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Text Box 124">
            <a:extLst>
              <a:ext uri="{FF2B5EF4-FFF2-40B4-BE49-F238E27FC236}">
                <a16:creationId xmlns:a16="http://schemas.microsoft.com/office/drawing/2014/main" id="{35DFF8ED-1EC6-3340-BB33-6D866A9C75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0848" y="152233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7" name="Text Box 138">
            <a:extLst>
              <a:ext uri="{FF2B5EF4-FFF2-40B4-BE49-F238E27FC236}">
                <a16:creationId xmlns:a16="http://schemas.microsoft.com/office/drawing/2014/main" id="{19E3234C-952A-1640-9110-FAA4D6C8369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66085" y="223648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8" name="Rectangle 123">
            <a:extLst>
              <a:ext uri="{FF2B5EF4-FFF2-40B4-BE49-F238E27FC236}">
                <a16:creationId xmlns:a16="http://schemas.microsoft.com/office/drawing/2014/main" id="{FA4E31C1-0176-E543-ADCE-8DEE185598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70848" y="252024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Text Box 124">
            <a:extLst>
              <a:ext uri="{FF2B5EF4-FFF2-40B4-BE49-F238E27FC236}">
                <a16:creationId xmlns:a16="http://schemas.microsoft.com/office/drawing/2014/main" id="{E7F20CA4-B917-5340-865B-CB071642F30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0848" y="252817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0" name="Text Box 138">
            <a:extLst>
              <a:ext uri="{FF2B5EF4-FFF2-40B4-BE49-F238E27FC236}">
                <a16:creationId xmlns:a16="http://schemas.microsoft.com/office/drawing/2014/main" id="{67AEB3FA-CDDE-9047-B2D2-E33E5F4E794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66085" y="324232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123">
            <a:extLst>
              <a:ext uri="{FF2B5EF4-FFF2-40B4-BE49-F238E27FC236}">
                <a16:creationId xmlns:a16="http://schemas.microsoft.com/office/drawing/2014/main" id="{EBD4F017-2EA9-A347-B072-0E1CB00E46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0372" y="351907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Text Box 124">
            <a:extLst>
              <a:ext uri="{FF2B5EF4-FFF2-40B4-BE49-F238E27FC236}">
                <a16:creationId xmlns:a16="http://schemas.microsoft.com/office/drawing/2014/main" id="{76C1AF98-3A29-DD47-B5B1-F55B9F2CE6B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80372" y="352700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Text Box 138">
            <a:extLst>
              <a:ext uri="{FF2B5EF4-FFF2-40B4-BE49-F238E27FC236}">
                <a16:creationId xmlns:a16="http://schemas.microsoft.com/office/drawing/2014/main" id="{0DC866A9-E915-3448-ACF0-9C588AC1676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5609" y="424115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123">
            <a:extLst>
              <a:ext uri="{FF2B5EF4-FFF2-40B4-BE49-F238E27FC236}">
                <a16:creationId xmlns:a16="http://schemas.microsoft.com/office/drawing/2014/main" id="{1BB2D6C4-79CC-5449-84B1-72D53698D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0372" y="4524910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Text Box 124">
            <a:extLst>
              <a:ext uri="{FF2B5EF4-FFF2-40B4-BE49-F238E27FC236}">
                <a16:creationId xmlns:a16="http://schemas.microsoft.com/office/drawing/2014/main" id="{CDD76C7F-9075-914B-AAF0-27663C9505A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80372" y="4532848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2" name="Text Box 138">
            <a:extLst>
              <a:ext uri="{FF2B5EF4-FFF2-40B4-BE49-F238E27FC236}">
                <a16:creationId xmlns:a16="http://schemas.microsoft.com/office/drawing/2014/main" id="{01A97032-CB48-CD46-9DE6-C5D856E239B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75609" y="5246990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123">
            <a:extLst>
              <a:ext uri="{FF2B5EF4-FFF2-40B4-BE49-F238E27FC236}">
                <a16:creationId xmlns:a16="http://schemas.microsoft.com/office/drawing/2014/main" id="{14BD1F0C-5C6B-B545-94C5-CCEBD3C9E5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4680" y="153645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Text Box 124">
            <a:extLst>
              <a:ext uri="{FF2B5EF4-FFF2-40B4-BE49-F238E27FC236}">
                <a16:creationId xmlns:a16="http://schemas.microsoft.com/office/drawing/2014/main" id="{115EB8CC-D4CB-0D4F-AFF2-AE1AD7EF99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44680" y="154439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Text Box 138">
            <a:extLst>
              <a:ext uri="{FF2B5EF4-FFF2-40B4-BE49-F238E27FC236}">
                <a16:creationId xmlns:a16="http://schemas.microsoft.com/office/drawing/2014/main" id="{E449B0EA-1258-944A-9FC2-12B577DA5DF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9917" y="225853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123">
            <a:extLst>
              <a:ext uri="{FF2B5EF4-FFF2-40B4-BE49-F238E27FC236}">
                <a16:creationId xmlns:a16="http://schemas.microsoft.com/office/drawing/2014/main" id="{8BC4463E-64F6-184A-89DD-0051AD5B62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44680" y="254229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Text Box 124">
            <a:extLst>
              <a:ext uri="{FF2B5EF4-FFF2-40B4-BE49-F238E27FC236}">
                <a16:creationId xmlns:a16="http://schemas.microsoft.com/office/drawing/2014/main" id="{D45245A7-7FE6-424C-8BE4-CE7B91C3A7B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44680" y="255023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Text Box 138">
            <a:extLst>
              <a:ext uri="{FF2B5EF4-FFF2-40B4-BE49-F238E27FC236}">
                <a16:creationId xmlns:a16="http://schemas.microsoft.com/office/drawing/2014/main" id="{2B7BEC56-BA16-2B4A-8F34-CA09C865522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9917" y="326437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123">
            <a:extLst>
              <a:ext uri="{FF2B5EF4-FFF2-40B4-BE49-F238E27FC236}">
                <a16:creationId xmlns:a16="http://schemas.microsoft.com/office/drawing/2014/main" id="{251D1A07-B9BF-2A4A-9244-8C1DC0F4BF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800" y="3541852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0" name="Text Box 124">
            <a:extLst>
              <a:ext uri="{FF2B5EF4-FFF2-40B4-BE49-F238E27FC236}">
                <a16:creationId xmlns:a16="http://schemas.microsoft.com/office/drawing/2014/main" id="{D6A766D2-D17A-9541-AA06-627526D9AC6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2800" y="3549790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Text Box 138">
            <a:extLst>
              <a:ext uri="{FF2B5EF4-FFF2-40B4-BE49-F238E27FC236}">
                <a16:creationId xmlns:a16="http://schemas.microsoft.com/office/drawing/2014/main" id="{BF46803B-DF76-364F-88C1-313895671C0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28037" y="4263932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Rectangle 123">
            <a:extLst>
              <a:ext uri="{FF2B5EF4-FFF2-40B4-BE49-F238E27FC236}">
                <a16:creationId xmlns:a16="http://schemas.microsoft.com/office/drawing/2014/main" id="{40E4D94D-77CD-1842-9A60-17CADFF9FE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32800" y="4547692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Text Box 124">
            <a:extLst>
              <a:ext uri="{FF2B5EF4-FFF2-40B4-BE49-F238E27FC236}">
                <a16:creationId xmlns:a16="http://schemas.microsoft.com/office/drawing/2014/main" id="{CDF83B80-841D-0540-8788-DBD99AD289B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32800" y="4555630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26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4" name="Text Box 138">
            <a:extLst>
              <a:ext uri="{FF2B5EF4-FFF2-40B4-BE49-F238E27FC236}">
                <a16:creationId xmlns:a16="http://schemas.microsoft.com/office/drawing/2014/main" id="{A3658CF0-4B29-3046-BE02-9C18C535B67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28037" y="5269772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" name="Rectangle 123">
            <a:extLst>
              <a:ext uri="{FF2B5EF4-FFF2-40B4-BE49-F238E27FC236}">
                <a16:creationId xmlns:a16="http://schemas.microsoft.com/office/drawing/2014/main" id="{73EA289B-2461-BE4B-A27D-F746505AA5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3749" y="1538407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" name="Text Box 124">
            <a:extLst>
              <a:ext uri="{FF2B5EF4-FFF2-40B4-BE49-F238E27FC236}">
                <a16:creationId xmlns:a16="http://schemas.microsoft.com/office/drawing/2014/main" id="{9553F7AE-9660-FE40-8E1E-71ACD815AEB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3749" y="154634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" name="Text Box 138">
            <a:extLst>
              <a:ext uri="{FF2B5EF4-FFF2-40B4-BE49-F238E27FC236}">
                <a16:creationId xmlns:a16="http://schemas.microsoft.com/office/drawing/2014/main" id="{89DFABB0-4161-8A4F-86A3-E21CDF7FAA2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08986" y="2260487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" name="Rectangle 123">
            <a:extLst>
              <a:ext uri="{FF2B5EF4-FFF2-40B4-BE49-F238E27FC236}">
                <a16:creationId xmlns:a16="http://schemas.microsoft.com/office/drawing/2014/main" id="{4ED05FD5-1535-7243-B1C2-9889F256B4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13749" y="2544247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Text Box 124">
            <a:extLst>
              <a:ext uri="{FF2B5EF4-FFF2-40B4-BE49-F238E27FC236}">
                <a16:creationId xmlns:a16="http://schemas.microsoft.com/office/drawing/2014/main" id="{7033ED13-7056-B44A-8951-F0FD1A4FC0C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3749" y="2552185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0" name="Text Box 138">
            <a:extLst>
              <a:ext uri="{FF2B5EF4-FFF2-40B4-BE49-F238E27FC236}">
                <a16:creationId xmlns:a16="http://schemas.microsoft.com/office/drawing/2014/main" id="{CDF2250E-0C28-EA49-A699-636B0F6725F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08986" y="3266327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1" name="Rectangle 123">
            <a:extLst>
              <a:ext uri="{FF2B5EF4-FFF2-40B4-BE49-F238E27FC236}">
                <a16:creationId xmlns:a16="http://schemas.microsoft.com/office/drawing/2014/main" id="{8EC71641-26A0-F243-A2FB-CB9C6C280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3273" y="355099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Text Box 124">
            <a:extLst>
              <a:ext uri="{FF2B5EF4-FFF2-40B4-BE49-F238E27FC236}">
                <a16:creationId xmlns:a16="http://schemas.microsoft.com/office/drawing/2014/main" id="{63B73012-4859-FB48-B270-5A34E04BA74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23273" y="355893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18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3" name="Text Box 138">
            <a:extLst>
              <a:ext uri="{FF2B5EF4-FFF2-40B4-BE49-F238E27FC236}">
                <a16:creationId xmlns:a16="http://schemas.microsoft.com/office/drawing/2014/main" id="{52C020E6-887D-1147-9098-0ED2CC40CEC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8510" y="427307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4" name="Rectangle 123">
            <a:extLst>
              <a:ext uri="{FF2B5EF4-FFF2-40B4-BE49-F238E27FC236}">
                <a16:creationId xmlns:a16="http://schemas.microsoft.com/office/drawing/2014/main" id="{0408E0FA-5F51-314B-BB66-54824E952B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23273" y="455683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Text Box 124">
            <a:extLst>
              <a:ext uri="{FF2B5EF4-FFF2-40B4-BE49-F238E27FC236}">
                <a16:creationId xmlns:a16="http://schemas.microsoft.com/office/drawing/2014/main" id="{C14BA44A-6EC4-664B-AD1D-136767ED3E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23273" y="456477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25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6" name="Text Box 138">
            <a:extLst>
              <a:ext uri="{FF2B5EF4-FFF2-40B4-BE49-F238E27FC236}">
                <a16:creationId xmlns:a16="http://schemas.microsoft.com/office/drawing/2014/main" id="{36CA041E-8618-FF42-84F8-E84A2B66C66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718510" y="527891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7" name="Rectangle 123">
            <a:extLst>
              <a:ext uri="{FF2B5EF4-FFF2-40B4-BE49-F238E27FC236}">
                <a16:creationId xmlns:a16="http://schemas.microsoft.com/office/drawing/2014/main" id="{483A6354-174A-2D48-A504-E6D6108B4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5674" y="153645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8" name="Text Box 124">
            <a:extLst>
              <a:ext uri="{FF2B5EF4-FFF2-40B4-BE49-F238E27FC236}">
                <a16:creationId xmlns:a16="http://schemas.microsoft.com/office/drawing/2014/main" id="{F74574DA-74B3-8740-ADC8-15ECF8A2954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5674" y="154439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9" name="Text Box 138">
            <a:extLst>
              <a:ext uri="{FF2B5EF4-FFF2-40B4-BE49-F238E27FC236}">
                <a16:creationId xmlns:a16="http://schemas.microsoft.com/office/drawing/2014/main" id="{40FD7EB2-C648-6840-BE08-ED696530325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225853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0" name="Rectangle 123">
            <a:extLst>
              <a:ext uri="{FF2B5EF4-FFF2-40B4-BE49-F238E27FC236}">
                <a16:creationId xmlns:a16="http://schemas.microsoft.com/office/drawing/2014/main" id="{972ED783-500F-074E-80FB-5D612DB9BF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5674" y="2542296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Text Box 124">
            <a:extLst>
              <a:ext uri="{FF2B5EF4-FFF2-40B4-BE49-F238E27FC236}">
                <a16:creationId xmlns:a16="http://schemas.microsoft.com/office/drawing/2014/main" id="{0DBF749E-30A6-E843-813B-B82B59238FB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5674" y="2550234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2" name="Text Box 138">
            <a:extLst>
              <a:ext uri="{FF2B5EF4-FFF2-40B4-BE49-F238E27FC236}">
                <a16:creationId xmlns:a16="http://schemas.microsoft.com/office/drawing/2014/main" id="{FC44965D-03E1-AB45-90F0-A614E1C9B50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3264376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3" name="Rectangle 123">
            <a:extLst>
              <a:ext uri="{FF2B5EF4-FFF2-40B4-BE49-F238E27FC236}">
                <a16:creationId xmlns:a16="http://schemas.microsoft.com/office/drawing/2014/main" id="{889C07B2-7AAF-E143-A6D3-DABF3DD625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355099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Text Box 124">
            <a:extLst>
              <a:ext uri="{FF2B5EF4-FFF2-40B4-BE49-F238E27FC236}">
                <a16:creationId xmlns:a16="http://schemas.microsoft.com/office/drawing/2014/main" id="{C732CECC-DCA6-4348-8C1D-89E7F4708D8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355893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17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5" name="Text Box 138">
            <a:extLst>
              <a:ext uri="{FF2B5EF4-FFF2-40B4-BE49-F238E27FC236}">
                <a16:creationId xmlns:a16="http://schemas.microsoft.com/office/drawing/2014/main" id="{61F14032-F884-3040-86F6-48CE4AA10D4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427307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6" name="Rectangle 123">
            <a:extLst>
              <a:ext uri="{FF2B5EF4-FFF2-40B4-BE49-F238E27FC236}">
                <a16:creationId xmlns:a16="http://schemas.microsoft.com/office/drawing/2014/main" id="{1DCC95C9-DCC6-9B45-833D-9052650F9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70911" y="4556838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Text Box 124">
            <a:extLst>
              <a:ext uri="{FF2B5EF4-FFF2-40B4-BE49-F238E27FC236}">
                <a16:creationId xmlns:a16="http://schemas.microsoft.com/office/drawing/2014/main" id="{6A19E255-9463-7B46-A39E-4A65DC47D3A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70911" y="4564776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1" dirty="0">
                <a:solidFill>
                  <a:srgbClr val="000000"/>
                </a:solidFill>
                <a:latin typeface="Calibri" panose="020F0502020204030204" pitchFamily="34" charset="0"/>
              </a:rPr>
              <a:t>24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8" name="Text Box 138">
            <a:extLst>
              <a:ext uri="{FF2B5EF4-FFF2-40B4-BE49-F238E27FC236}">
                <a16:creationId xmlns:a16="http://schemas.microsoft.com/office/drawing/2014/main" id="{15CB5570-C86B-8A4A-9FE4-486014B4F4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666148" y="5278918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" name="Picture 111" descr="Icon&#10;&#10;Description automatically generated">
            <a:extLst>
              <a:ext uri="{FF2B5EF4-FFF2-40B4-BE49-F238E27FC236}">
                <a16:creationId xmlns:a16="http://schemas.microsoft.com/office/drawing/2014/main" id="{F4C547E3-1DD8-D748-B85B-8C8A048DC9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08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F97D806-6AB7-0B46-9125-7778D11EE7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45" y="5677593"/>
            <a:ext cx="540046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1B5FB5E8-4215-B745-A892-66238F348E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19" y="5677593"/>
            <a:ext cx="537709" cy="53770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4514"/>
              </a:srgbClr>
            </a:outerShdw>
          </a:effectLst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713154A8-86B6-8741-875C-25F1C638F4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35048" y="6135010"/>
            <a:ext cx="1127115" cy="481769"/>
          </a:xfrm>
          <a:prstGeom prst="rect">
            <a:avLst/>
          </a:prstGeom>
          <a:noFill/>
        </p:spPr>
      </p:pic>
      <p:sp>
        <p:nvSpPr>
          <p:cNvPr id="118" name="Rectangle 123">
            <a:extLst>
              <a:ext uri="{FF2B5EF4-FFF2-40B4-BE49-F238E27FC236}">
                <a16:creationId xmlns:a16="http://schemas.microsoft.com/office/drawing/2014/main" id="{2C30F151-6E0E-FB4C-8B2D-05702B37CA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836435" y="487133"/>
            <a:ext cx="908050" cy="917277"/>
          </a:xfrm>
          <a:prstGeom prst="rect">
            <a:avLst/>
          </a:prstGeom>
          <a:noFill/>
          <a:ln w="25400" algn="ctr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Text Box 124">
            <a:extLst>
              <a:ext uri="{FF2B5EF4-FFF2-40B4-BE49-F238E27FC236}">
                <a16:creationId xmlns:a16="http://schemas.microsoft.com/office/drawing/2014/main" id="{AA270307-0429-1D42-9233-558B561BFC3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6435" y="495071"/>
            <a:ext cx="9048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0" name="Text Box 138">
            <a:extLst>
              <a:ext uri="{FF2B5EF4-FFF2-40B4-BE49-F238E27FC236}">
                <a16:creationId xmlns:a16="http://schemas.microsoft.com/office/drawing/2014/main" id="{94EC2427-063B-874C-AA85-AAFF398BC77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831672" y="1209213"/>
            <a:ext cx="917575" cy="181586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C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Text here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18A4EA7796A146901B3446A7C51562" ma:contentTypeVersion="13" ma:contentTypeDescription="Create a new document." ma:contentTypeScope="" ma:versionID="fc647c1b7a3857d483ffba36dee6fe7d">
  <xsd:schema xmlns:xsd="http://www.w3.org/2001/XMLSchema" xmlns:xs="http://www.w3.org/2001/XMLSchema" xmlns:p="http://schemas.microsoft.com/office/2006/metadata/properties" xmlns:ns2="f73e5c17-50ce-4f27-9e14-c9af0f66c2ac" xmlns:ns3="a513daf7-8405-4d5e-9fa1-262fb18eca61" targetNamespace="http://schemas.microsoft.com/office/2006/metadata/properties" ma:root="true" ma:fieldsID="76fe1909c15908269db7bb0d4c9f9d88" ns2:_="" ns3:_="">
    <xsd:import namespace="f73e5c17-50ce-4f27-9e14-c9af0f66c2ac"/>
    <xsd:import namespace="a513daf7-8405-4d5e-9fa1-262fb18eca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e5c17-50ce-4f27-9e14-c9af0f66c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13daf7-8405-4d5e-9fa1-262fb18eca6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EA72942-73A2-4950-A568-6EC6D544F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e5c17-50ce-4f27-9e14-c9af0f66c2ac"/>
    <ds:schemaRef ds:uri="a513daf7-8405-4d5e-9fa1-262fb18e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C1F603-32EE-465E-9315-4A2C217840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565930-B257-4123-94C7-EC6562FE9C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93</Words>
  <Application>Microsoft Macintosh PowerPoint</Application>
  <PresentationFormat>Widescreen</PresentationFormat>
  <Paragraphs>62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KCaruso</dc:creator>
  <cp:lastModifiedBy>Ponce, Alexa</cp:lastModifiedBy>
  <cp:revision>13</cp:revision>
  <dcterms:created xsi:type="dcterms:W3CDTF">2020-09-29T17:23:51Z</dcterms:created>
  <dcterms:modified xsi:type="dcterms:W3CDTF">2021-11-04T16:54:29Z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0x0101005018A4EA7796A146901B3446A7C51562</vt:lpwstr>
  </property>
</Properties>
</file>