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29"/>
    <a:srgbClr val="001130"/>
    <a:srgbClr val="FF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5"/>
    <p:restoredTop sz="94677"/>
  </p:normalViewPr>
  <p:slideViewPr>
    <p:cSldViewPr snapToGrid="0" snapToObjects="1">
      <p:cViewPr varScale="1">
        <p:scale>
          <a:sx n="122" d="100"/>
          <a:sy n="122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565D-0841-874B-AB3F-5CD663F067D9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C17CB-C5EA-2543-A951-9EC6E2A1E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C17CB-C5EA-2543-A951-9EC6E2A1EB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C17CB-C5EA-2543-A951-9EC6E2A1EB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7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7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F502-CCB0-6D48-B332-86E52586EAB4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1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2985" y="1160750"/>
            <a:ext cx="5654219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STROLL THE STREETS</a:t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FUN EATS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Join us for a sampling of classic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foods based </a:t>
            </a:r>
            <a:r>
              <a:rPr lang="en-US" sz="2400" b="1" dirty="0" smtClean="0">
                <a:solidFill>
                  <a:schemeClr val="bg1"/>
                </a:solidFill>
              </a:rPr>
              <a:t>on properties from the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iconic real </a:t>
            </a:r>
            <a:r>
              <a:rPr lang="en-US" sz="2400" b="1" dirty="0" smtClean="0">
                <a:solidFill>
                  <a:schemeClr val="bg1"/>
                </a:solidFill>
              </a:rPr>
              <a:t>estate board game.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fun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all starts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on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DAY/DATE] at [INSERT TIME].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Here’s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glimpse of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what’s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 store: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EVENT FOOD STATIONS]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MENU ITEMS]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47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67682" y="1358220"/>
            <a:ext cx="510360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SHOW OFF YOUR </a:t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ARTISTIC ABILITY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Join us for an inspiring </a:t>
            </a:r>
            <a:r>
              <a:rPr lang="en-US" sz="2400" b="1" dirty="0" smtClean="0">
                <a:solidFill>
                  <a:schemeClr val="bg1"/>
                </a:solidFill>
              </a:rPr>
              <a:t>art-themed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talent </a:t>
            </a:r>
            <a:r>
              <a:rPr lang="en-US" sz="2400" b="1" dirty="0" smtClean="0">
                <a:solidFill>
                  <a:schemeClr val="bg1"/>
                </a:solidFill>
              </a:rPr>
              <a:t>party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on [INSERT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DAY/DATE]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at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TIME]. Here’s a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glimpse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what’s in store: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EVENT HIGHLIGHTS]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[INSERT MENU ITEMS]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9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8657" y="1809918"/>
            <a:ext cx="565421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HELPING THOSE IN NEED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Help those in need in our community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by donating non-perishable food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items during a special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Monopol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-EATS!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Community outreach event held in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the [INSERT LOCATION] from [INSERT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START DATE] to [INSERT END DATE].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3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82732" y="1425114"/>
            <a:ext cx="618134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SPIN TO WIN SOME 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GREAT 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PRIZES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Join us for a chance to win some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terrific </a:t>
            </a:r>
            <a:r>
              <a:rPr lang="en-US" sz="2200" b="1" dirty="0" smtClean="0">
                <a:solidFill>
                  <a:schemeClr val="bg1"/>
                </a:solidFill>
              </a:rPr>
              <a:t>prizes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during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our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Monopol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-EATS!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Celebration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on [INSERT DAY/DATE]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INSERT LOCATION].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[INSERT PRIZES YOU HAVE PLANNED]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[INSERT MENU ITEMS YOU HAVE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PLANNED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2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42884" y="1381839"/>
            <a:ext cx="565421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BE ON THE LOOKOUT </a:t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FOR</a:t>
            </a:r>
            <a:r>
              <a:rPr lang="en-US" sz="32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VALUABLE PRIZES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Join in our prize-filled scavenger hunt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that gives you many ways to win during our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Monopol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-EATS! Event on [INSERT DAY/DATE]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 the [INSERT LOCATION]!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[INSERT EVENT DETAILS]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[INSERT MENU SPECIALS YOU HAVE PLANNED]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9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52787" y="1908715"/>
            <a:ext cx="565421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DRESS THE PART FOR A</a:t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GAME-THEMED SELFIE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Check out the fabulous photo booth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 fun props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you can use to take a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fun selfie in the [INSERT LOCATION]</a:t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on [INSERT START DAY/TIME].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030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633858" y="1160997"/>
            <a:ext cx="5654219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LEARN WAYS TO SAVE AND</a:t>
            </a:r>
            <a:b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 WHOLE LOT MORE!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Visit the [INSERT LOCATION] on [INSERT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DAY/DATE to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get valuable money-saving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tips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cost-cutting suggestions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from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INSERT PARTICIPATING PARTNERS].</a:t>
            </a:r>
            <a:br>
              <a:rPr lang="en-US" sz="2200" dirty="0" smtClean="0">
                <a:solidFill>
                  <a:schemeClr val="bg1"/>
                </a:solidFill>
                <a:latin typeface="+mj-lt"/>
              </a:rPr>
            </a:br>
            <a:r>
              <a:rPr lang="en-US" sz="2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Learn some great tips on stretching </a:t>
            </a:r>
            <a:r>
              <a:rPr lang="en-US" sz="2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your </a:t>
            </a:r>
            <a:r>
              <a:rPr lang="en-US" sz="2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dollar!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+mj-lt"/>
              </a:rPr>
            </a:br>
            <a:r>
              <a:rPr lang="en-US" sz="22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+mj-lt"/>
              </a:rPr>
            </a:br>
            <a:r>
              <a:rPr lang="en-US" sz="2200" dirty="0">
                <a:solidFill>
                  <a:schemeClr val="bg1"/>
                </a:solidFill>
                <a:latin typeface="+mj-lt"/>
              </a:rPr>
              <a:t>[INSERT EVENT DETAILS]</a:t>
            </a:r>
            <a:br>
              <a:rPr lang="en-US" sz="2200" dirty="0">
                <a:solidFill>
                  <a:schemeClr val="bg1"/>
                </a:solidFill>
                <a:latin typeface="+mj-lt"/>
              </a:rPr>
            </a:br>
            <a:r>
              <a:rPr lang="en-US" sz="2200" dirty="0">
                <a:solidFill>
                  <a:schemeClr val="bg1"/>
                </a:solidFill>
                <a:latin typeface="+mj-lt"/>
              </a:rPr>
              <a:t>[INSERT MENU SPECIALS YOU HAVE PLANNED]</a:t>
            </a:r>
          </a:p>
        </p:txBody>
      </p:sp>
    </p:spTree>
    <p:extLst>
      <p:ext uri="{BB962C8B-B14F-4D97-AF65-F5344CB8AC3E}">
        <p14:creationId xmlns:p14="http://schemas.microsoft.com/office/powerpoint/2010/main" val="166272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</Words>
  <Application>Microsoft Macintosh PowerPoint</Application>
  <PresentationFormat>Widescreen</PresentationFormat>
  <Paragraphs>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Pugh</dc:creator>
  <cp:lastModifiedBy>Patty Pugh</cp:lastModifiedBy>
  <cp:revision>10</cp:revision>
  <dcterms:created xsi:type="dcterms:W3CDTF">2021-10-14T03:55:21Z</dcterms:created>
  <dcterms:modified xsi:type="dcterms:W3CDTF">2021-10-22T21:23:36Z</dcterms:modified>
</cp:coreProperties>
</file>