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5148263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684"/>
  </p:normalViewPr>
  <p:slideViewPr>
    <p:cSldViewPr snapToGrid="0" snapToObjects="1">
      <p:cViewPr varScale="1">
        <p:scale>
          <a:sx n="131" d="100"/>
          <a:sy n="131" d="100"/>
        </p:scale>
        <p:origin x="2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1496484"/>
            <a:ext cx="4376024" cy="318346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4802717"/>
            <a:ext cx="3861197" cy="220768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486834"/>
            <a:ext cx="1110094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486834"/>
            <a:ext cx="326592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2279653"/>
            <a:ext cx="4440377" cy="3803649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6119286"/>
            <a:ext cx="4440377" cy="2000249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/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2434167"/>
            <a:ext cx="2188012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2434167"/>
            <a:ext cx="2188012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486836"/>
            <a:ext cx="4440377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2241551"/>
            <a:ext cx="2177956" cy="1098549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3340100"/>
            <a:ext cx="217795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2241551"/>
            <a:ext cx="2188682" cy="1098549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3340100"/>
            <a:ext cx="218868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316569"/>
            <a:ext cx="2606308" cy="6498167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43200"/>
            <a:ext cx="1660449" cy="5082117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316569"/>
            <a:ext cx="2606308" cy="6498167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43200"/>
            <a:ext cx="1660449" cy="5082117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486836"/>
            <a:ext cx="4440377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2434167"/>
            <a:ext cx="4440377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8475136"/>
            <a:ext cx="11583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62D4-CDF4-3841-9332-DFFB9A541B41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8475136"/>
            <a:ext cx="173753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8475136"/>
            <a:ext cx="115835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D0F2-2807-BF4C-B3F8-4770547E7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9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6939912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Join us for a sampling of classic foods based on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properties from the iconic real estate board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game.</a:t>
            </a:r>
            <a:r>
              <a:rPr lang="en-US" sz="1500" dirty="0">
                <a:solidFill>
                  <a:schemeClr val="bg1"/>
                </a:solidFill>
              </a:rPr>
              <a:t> The fun all starts on [INSERT DAY/DATE] at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[INSERT TIME]. Here’s a glimpse of what’s in store: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EVENT FOOD STATIONS]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MENU ITEMS]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245422"/>
            <a:ext cx="5148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STROLL THE STREETS OF FUN </a:t>
            </a:r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EATS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5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7125265"/>
            <a:ext cx="5148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Join us for an inspiring art-themed talent party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on [INSERT DAY/DATE] at [INSERT TIME]. Here’s a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glimpse of what’s in store:[INSERT EVENT HIGHLIGHTS]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MENU ITEMS]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60498"/>
            <a:ext cx="4905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SHOW OFF YOUR ARTISTIC ABILITY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434803"/>
            <a:ext cx="51482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HELPING THOSE IN NEED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Help those in need in our community</a:t>
            </a:r>
            <a:r>
              <a:rPr lang="en-US" sz="1500" dirty="0">
                <a:solidFill>
                  <a:schemeClr val="bg1"/>
                </a:solidFill>
              </a:rPr>
              <a:t> by </a:t>
            </a:r>
            <a:r>
              <a:rPr lang="en-US" sz="1500" dirty="0" smtClean="0">
                <a:solidFill>
                  <a:schemeClr val="bg1"/>
                </a:solidFill>
              </a:rPr>
              <a:t>donating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non-perishable </a:t>
            </a:r>
            <a:r>
              <a:rPr lang="en-US" sz="1500" dirty="0">
                <a:solidFill>
                  <a:schemeClr val="bg1"/>
                </a:solidFill>
              </a:rPr>
              <a:t>food items during a special </a:t>
            </a:r>
            <a:r>
              <a:rPr lang="en-US" sz="1500" dirty="0" err="1" smtClean="0">
                <a:solidFill>
                  <a:schemeClr val="bg1"/>
                </a:solidFill>
              </a:rPr>
              <a:t>Monopol</a:t>
            </a:r>
            <a:r>
              <a:rPr lang="en-US" sz="1500" dirty="0" smtClean="0">
                <a:solidFill>
                  <a:schemeClr val="bg1"/>
                </a:solidFill>
              </a:rPr>
              <a:t>-EATS</a:t>
            </a:r>
            <a:r>
              <a:rPr lang="en-US" sz="1500" dirty="0">
                <a:solidFill>
                  <a:schemeClr val="bg1"/>
                </a:solidFill>
              </a:rPr>
              <a:t>! community outreach event held </a:t>
            </a:r>
            <a:r>
              <a:rPr lang="en-US" sz="1500" dirty="0" smtClean="0">
                <a:solidFill>
                  <a:schemeClr val="bg1"/>
                </a:solidFill>
              </a:rPr>
              <a:t>in </a:t>
            </a:r>
            <a:r>
              <a:rPr lang="en-US" sz="1500" dirty="0">
                <a:solidFill>
                  <a:schemeClr val="bg1"/>
                </a:solidFill>
              </a:rPr>
              <a:t>the [INSERT LOCATION]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from </a:t>
            </a:r>
            <a:r>
              <a:rPr lang="en-US" sz="1500" dirty="0">
                <a:solidFill>
                  <a:schemeClr val="bg1"/>
                </a:solidFill>
              </a:rPr>
              <a:t>[INSERT START DATE] </a:t>
            </a:r>
            <a:r>
              <a:rPr lang="en-US" sz="1500" dirty="0" smtClean="0">
                <a:solidFill>
                  <a:schemeClr val="bg1"/>
                </a:solidFill>
              </a:rPr>
              <a:t>to </a:t>
            </a:r>
            <a:r>
              <a:rPr lang="en-US" sz="1500" dirty="0">
                <a:solidFill>
                  <a:schemeClr val="bg1"/>
                </a:solidFill>
              </a:rPr>
              <a:t>[INSERT END DATE].</a:t>
            </a:r>
          </a:p>
        </p:txBody>
      </p:sp>
    </p:spTree>
    <p:extLst>
      <p:ext uri="{BB962C8B-B14F-4D97-AF65-F5344CB8AC3E}">
        <p14:creationId xmlns:p14="http://schemas.microsoft.com/office/powerpoint/2010/main" val="150970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986185"/>
            <a:ext cx="514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Join us for an inspiring art-themed talent party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on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>
                <a:solidFill>
                  <a:schemeClr val="bg1"/>
                </a:solidFill>
              </a:rPr>
              <a:t>INSERT DAY/DATE] </a:t>
            </a:r>
            <a:r>
              <a:rPr lang="en-US" sz="1600" dirty="0" smtClean="0">
                <a:solidFill>
                  <a:schemeClr val="bg1"/>
                </a:solidFill>
              </a:rPr>
              <a:t>at </a:t>
            </a:r>
            <a:r>
              <a:rPr lang="en-US" sz="1600" dirty="0">
                <a:solidFill>
                  <a:schemeClr val="bg1"/>
                </a:solidFill>
              </a:rPr>
              <a:t>[INSERT TIME]. Here’s a </a:t>
            </a:r>
            <a:r>
              <a:rPr lang="en-US" sz="1600" dirty="0" smtClean="0">
                <a:solidFill>
                  <a:schemeClr val="bg1"/>
                </a:solidFill>
              </a:rPr>
              <a:t>glimpse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of </a:t>
            </a:r>
            <a:r>
              <a:rPr lang="en-US" sz="1600" dirty="0">
                <a:solidFill>
                  <a:schemeClr val="bg1"/>
                </a:solidFill>
              </a:rPr>
              <a:t>what’s in store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>
                <a:solidFill>
                  <a:schemeClr val="bg1"/>
                </a:solidFill>
              </a:rPr>
              <a:t>INSERT EVENT HIGHLIGHTS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>
                <a:solidFill>
                  <a:schemeClr val="bg1"/>
                </a:solidFill>
              </a:rPr>
              <a:t>INSERT MENU ITEMS]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" y="6366019"/>
            <a:ext cx="5148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SHOW OFF YOUR ARTISTIC ABILITY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1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858411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Join in our prize-filled scavenger hunt </a:t>
            </a:r>
            <a:r>
              <a:rPr lang="en-US" sz="1500" dirty="0">
                <a:solidFill>
                  <a:schemeClr val="bg1"/>
                </a:solidFill>
              </a:rPr>
              <a:t>that gives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you many ways to win during our </a:t>
            </a:r>
            <a:r>
              <a:rPr lang="en-US" sz="1500" dirty="0" err="1">
                <a:solidFill>
                  <a:schemeClr val="bg1"/>
                </a:solidFill>
              </a:rPr>
              <a:t>Monopol</a:t>
            </a:r>
            <a:r>
              <a:rPr lang="en-US" sz="1500" dirty="0">
                <a:solidFill>
                  <a:schemeClr val="bg1"/>
                </a:solidFill>
              </a:rPr>
              <a:t>-EATS! event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on [INSERT DAY/DATE] in the [INSERT LOCATION</a:t>
            </a:r>
            <a:r>
              <a:rPr lang="en-US" sz="1500" dirty="0" smtClean="0">
                <a:solidFill>
                  <a:schemeClr val="bg1"/>
                </a:solidFill>
              </a:rPr>
              <a:t>]!</a:t>
            </a:r>
            <a:r>
              <a:rPr lang="en-US" sz="1500" dirty="0">
                <a:solidFill>
                  <a:schemeClr val="bg1"/>
                </a:solidFill>
              </a:rPr>
              <a:t/>
            </a:r>
            <a:br>
              <a:rPr lang="en-US" sz="1500" dirty="0">
                <a:solidFill>
                  <a:schemeClr val="bg1"/>
                </a:solidFill>
              </a:rPr>
            </a:b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EVENT DETAILS]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MENU SPECIALS YOU HAVE PLANNED]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27414"/>
            <a:ext cx="4992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BE ON THE LOOKOUT FOR</a:t>
            </a:r>
            <a:b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VALUABLE PRIZES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252868"/>
            <a:ext cx="51482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DRESS THE PART FOR </a:t>
            </a:r>
            <a:b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 GAME-THEMED SELFIE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500" b="1" dirty="0" smtClean="0">
                <a:solidFill>
                  <a:schemeClr val="bg1"/>
                </a:solidFill>
              </a:rPr>
              <a:t>Check </a:t>
            </a:r>
            <a:r>
              <a:rPr lang="en-US" sz="1500" b="1" dirty="0">
                <a:solidFill>
                  <a:schemeClr val="bg1"/>
                </a:solidFill>
              </a:rPr>
              <a:t>out the fabulous photo booth and fun </a:t>
            </a:r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props</a:t>
            </a:r>
            <a:r>
              <a:rPr lang="en-US" sz="1500" dirty="0">
                <a:solidFill>
                  <a:schemeClr val="bg1"/>
                </a:solidFill>
              </a:rPr>
              <a:t> you can use to take a fun selfie in the [INSERT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LOCATION] on [INSERT START DAY/TIME]. </a:t>
            </a:r>
          </a:p>
        </p:txBody>
      </p:sp>
    </p:spTree>
    <p:extLst>
      <p:ext uri="{BB962C8B-B14F-4D97-AF65-F5344CB8AC3E}">
        <p14:creationId xmlns:p14="http://schemas.microsoft.com/office/powerpoint/2010/main" val="136671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894429"/>
            <a:ext cx="51482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Visit the [INSERT LOCATION] on [INSERT DAY/DATE]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to </a:t>
            </a:r>
            <a:r>
              <a:rPr lang="en-US" sz="1500" dirty="0">
                <a:solidFill>
                  <a:schemeClr val="bg1"/>
                </a:solidFill>
              </a:rPr>
              <a:t>get valuable money-saving tips and cost-cutting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suggestions from </a:t>
            </a:r>
            <a:r>
              <a:rPr lang="en-US" sz="1500" dirty="0">
                <a:solidFill>
                  <a:schemeClr val="bg1"/>
                </a:solidFill>
              </a:rPr>
              <a:t>[INSERT PARTICIPATING PARTNERS].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b="1" dirty="0" smtClean="0">
                <a:solidFill>
                  <a:schemeClr val="bg1"/>
                </a:solidFill>
              </a:rPr>
              <a:t>Learn </a:t>
            </a:r>
            <a:r>
              <a:rPr lang="en-US" sz="1500" b="1" dirty="0">
                <a:solidFill>
                  <a:schemeClr val="bg1"/>
                </a:solidFill>
              </a:rPr>
              <a:t>some </a:t>
            </a:r>
            <a:r>
              <a:rPr lang="en-US" sz="1500" b="1" dirty="0" smtClean="0">
                <a:solidFill>
                  <a:schemeClr val="bg1"/>
                </a:solidFill>
              </a:rPr>
              <a:t>great </a:t>
            </a:r>
            <a:r>
              <a:rPr lang="en-US" sz="1500" b="1" dirty="0">
                <a:solidFill>
                  <a:schemeClr val="bg1"/>
                </a:solidFill>
              </a:rPr>
              <a:t>tips on stretching your dollar</a:t>
            </a:r>
            <a:r>
              <a:rPr lang="en-US" sz="1500" b="1" dirty="0" smtClean="0">
                <a:solidFill>
                  <a:schemeClr val="bg1"/>
                </a:solidFill>
              </a:rPr>
              <a:t>!</a:t>
            </a:r>
            <a:endParaRPr lang="en-US" sz="1500" dirty="0" smtClean="0">
              <a:solidFill>
                <a:schemeClr val="bg1"/>
              </a:solidFill>
            </a:endParaRPr>
          </a:p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[</a:t>
            </a:r>
            <a:r>
              <a:rPr lang="en-US" sz="1500" dirty="0">
                <a:solidFill>
                  <a:schemeClr val="bg1"/>
                </a:solidFill>
              </a:rPr>
              <a:t>INSERT EVENT DETAILS]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[INSERT MENU SPECIALS YOU </a:t>
            </a:r>
            <a:r>
              <a:rPr lang="en-US" sz="1500" dirty="0" smtClean="0">
                <a:solidFill>
                  <a:schemeClr val="bg1"/>
                </a:solidFill>
              </a:rPr>
              <a:t>HAVE </a:t>
            </a:r>
            <a:r>
              <a:rPr lang="en-US" sz="1500" dirty="0">
                <a:solidFill>
                  <a:schemeClr val="bg1"/>
                </a:solidFill>
              </a:rPr>
              <a:t>PLANNED]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986639"/>
            <a:ext cx="5148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LEARN WAYS TO </a:t>
            </a:r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SAVE AND</a:t>
            </a:r>
            <a:b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 </a:t>
            </a:r>
            <a:r>
              <a:rPr lang="en-US" sz="2400" b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WHOLE LOT MORE</a:t>
            </a:r>
            <a:r>
              <a:rPr lang="en-US" sz="24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4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80</Words>
  <Application>Microsoft Macintosh PowerPoint</Application>
  <PresentationFormat>Custom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Pugh</dc:creator>
  <cp:lastModifiedBy>Patty Pugh</cp:lastModifiedBy>
  <cp:revision>9</cp:revision>
  <dcterms:created xsi:type="dcterms:W3CDTF">2021-10-14T05:32:40Z</dcterms:created>
  <dcterms:modified xsi:type="dcterms:W3CDTF">2021-10-28T17:25:46Z</dcterms:modified>
</cp:coreProperties>
</file>