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130"/>
    <a:srgbClr val="FFEC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9565D-0841-874B-AB3F-5CD663F067D9}" type="datetimeFigureOut">
              <a:rPr lang="en-US" smtClean="0"/>
              <a:t>10/25/21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DC17CB-C5EA-2543-A951-9EC6E2A1EB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73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C17CB-C5EA-2543-A951-9EC6E2A1EBE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894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C17CB-C5EA-2543-A951-9EC6E2A1EBE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772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F502-CCB0-6D48-B332-86E52586EAB4}" type="datetimeFigureOut">
              <a:rPr lang="en-US" smtClean="0"/>
              <a:t>10/25/21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0B689-BA19-3742-AF0F-288403582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346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F502-CCB0-6D48-B332-86E52586EAB4}" type="datetimeFigureOut">
              <a:rPr lang="en-US" smtClean="0"/>
              <a:t>10/25/21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0B689-BA19-3742-AF0F-288403582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87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F502-CCB0-6D48-B332-86E52586EAB4}" type="datetimeFigureOut">
              <a:rPr lang="en-US" smtClean="0"/>
              <a:t>10/25/21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0B689-BA19-3742-AF0F-288403582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88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F502-CCB0-6D48-B332-86E52586EAB4}" type="datetimeFigureOut">
              <a:rPr lang="en-US" smtClean="0"/>
              <a:t>10/25/21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0B689-BA19-3742-AF0F-288403582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130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F502-CCB0-6D48-B332-86E52586EAB4}" type="datetimeFigureOut">
              <a:rPr lang="en-US" smtClean="0"/>
              <a:t>10/25/21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0B689-BA19-3742-AF0F-288403582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918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F502-CCB0-6D48-B332-86E52586EAB4}" type="datetimeFigureOut">
              <a:rPr lang="en-US" smtClean="0"/>
              <a:t>10/25/21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0B689-BA19-3742-AF0F-288403582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972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F502-CCB0-6D48-B332-86E52586EAB4}" type="datetimeFigureOut">
              <a:rPr lang="en-US" smtClean="0"/>
              <a:t>10/25/21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0B689-BA19-3742-AF0F-288403582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594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F502-CCB0-6D48-B332-86E52586EAB4}" type="datetimeFigureOut">
              <a:rPr lang="en-US" smtClean="0"/>
              <a:t>10/25/21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0B689-BA19-3742-AF0F-288403582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64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F502-CCB0-6D48-B332-86E52586EAB4}" type="datetimeFigureOut">
              <a:rPr lang="en-US" smtClean="0"/>
              <a:t>10/25/21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0B689-BA19-3742-AF0F-288403582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4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F502-CCB0-6D48-B332-86E52586EAB4}" type="datetimeFigureOut">
              <a:rPr lang="en-US" smtClean="0"/>
              <a:t>10/25/21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0B689-BA19-3742-AF0F-288403582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95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F502-CCB0-6D48-B332-86E52586EAB4}" type="datetimeFigureOut">
              <a:rPr lang="en-US" smtClean="0"/>
              <a:t>10/25/21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0B689-BA19-3742-AF0F-288403582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4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3F502-CCB0-6D48-B332-86E52586EAB4}" type="datetimeFigureOut">
              <a:rPr lang="en-US" smtClean="0"/>
              <a:t>10/25/21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0B689-BA19-3742-AF0F-288403582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582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012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4957509" y="2099352"/>
            <a:ext cx="6682803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rgbClr val="001130"/>
                </a:solidFill>
              </a:rPr>
              <a:t>ENJOY FABULOUS FINGER FOODS </a:t>
            </a:r>
            <a:br>
              <a:rPr lang="en-US" sz="2600" b="1" dirty="0">
                <a:solidFill>
                  <a:srgbClr val="001130"/>
                </a:solidFill>
              </a:rPr>
            </a:br>
            <a:r>
              <a:rPr lang="en-US" sz="2600" b="1" dirty="0">
                <a:solidFill>
                  <a:srgbClr val="001130"/>
                </a:solidFill>
              </a:rPr>
              <a:t>&amp; GRAB-N-GO GOODIES!</a:t>
            </a:r>
            <a:br>
              <a:rPr lang="en-US" sz="2600" dirty="0"/>
            </a:br>
            <a:br>
              <a:rPr lang="en-US" sz="1200" dirty="0"/>
            </a:br>
            <a:r>
              <a:rPr lang="en-US" dirty="0"/>
              <a:t>There’s no need to miss out on our salute to the 1920s because you’re too busy. Please stop by and grab a bunch of our ’20s-inspired selections such as [INSERT SAMPLE MENU ITEMS] and more. The fun all happens on [INSERT END DAY/DATE] in the [INSERT LOCATION].</a:t>
            </a:r>
          </a:p>
          <a:p>
            <a:pPr algn="ctr"/>
            <a:br>
              <a:rPr lang="en-US" sz="1400" b="1" dirty="0"/>
            </a:br>
            <a:r>
              <a:rPr lang="en-US" sz="1400" b="1" dirty="0"/>
              <a:t>Contact the Dining Services Department for more details.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39476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217613" y="2538264"/>
            <a:ext cx="4515675" cy="344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rgbClr val="FFECD1"/>
                </a:solidFill>
              </a:rPr>
              <a:t>TEST YOUR KNOWLEDGE</a:t>
            </a:r>
            <a:br>
              <a:rPr lang="en-US" sz="2600" b="1" dirty="0">
                <a:solidFill>
                  <a:srgbClr val="FFECD1"/>
                </a:solidFill>
              </a:rPr>
            </a:br>
            <a:r>
              <a:rPr lang="en-US" sz="2600" b="1" dirty="0">
                <a:solidFill>
                  <a:srgbClr val="FFECD1"/>
                </a:solidFill>
              </a:rPr>
              <a:t>OF THE 1920s!</a:t>
            </a:r>
            <a:br>
              <a:rPr lang="en-US" sz="2600" dirty="0"/>
            </a:br>
            <a:br>
              <a:rPr lang="en-US" sz="1200" dirty="0"/>
            </a:br>
            <a:r>
              <a:rPr lang="en-US" dirty="0">
                <a:solidFill>
                  <a:schemeClr val="bg1"/>
                </a:solidFill>
              </a:rPr>
              <a:t>Join us at the [INSERT LOCATION] on [INSERT DAY/DATE] at [INSERT TIME].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Enjoy [INSERT MENU ITEMS HERE]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Plus…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[INSERT EVENT HIGHLIGHT HERE]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[INSERT EVENT HIGHLIGHT HERE]</a:t>
            </a:r>
          </a:p>
          <a:p>
            <a:pPr algn="ctr"/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Contact the Dining Services Department for more details.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917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4811205" y="3818424"/>
            <a:ext cx="668280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Stop by [INSERT LOCATION] on [INSERT DAY/DATE] to create a nostalgic black &amp; white movie featuring authentic ‘20s props and background. While you are there, enjoy some delicious dishes, including [INSERT SAMPLE MENU ITEMS].</a:t>
            </a:r>
          </a:p>
          <a:p>
            <a:pPr algn="ctr"/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Contact the Dining Services Department for more details.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8586216" y="1371600"/>
            <a:ext cx="305409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</a:rPr>
              <a:t>[INSERT NUMBER</a:t>
            </a:r>
            <a:br>
              <a:rPr lang="en-US" sz="2600" b="1" dirty="0">
                <a:solidFill>
                  <a:schemeClr val="bg1"/>
                </a:solidFill>
              </a:rPr>
            </a:br>
            <a:r>
              <a:rPr lang="en-US" sz="2600" b="1" dirty="0">
                <a:solidFill>
                  <a:schemeClr val="bg1"/>
                </a:solidFill>
              </a:rPr>
              <a:t>OF DAYS]</a:t>
            </a:r>
            <a:br>
              <a:rPr lang="en-US" sz="2600" b="1" dirty="0">
                <a:solidFill>
                  <a:schemeClr val="bg1"/>
                </a:solidFill>
              </a:rPr>
            </a:br>
            <a:r>
              <a:rPr lang="en-US" sz="2600" b="1" dirty="0">
                <a:solidFill>
                  <a:schemeClr val="bg1"/>
                </a:solidFill>
              </a:rPr>
              <a:t>DAYS TO GO!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434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071309" y="1294680"/>
            <a:ext cx="4469955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</a:rPr>
              <a:t>CUT A RUG</a:t>
            </a:r>
            <a:br>
              <a:rPr lang="en-US" sz="2600" b="1" dirty="0">
                <a:solidFill>
                  <a:schemeClr val="bg1"/>
                </a:solidFill>
              </a:rPr>
            </a:br>
            <a:r>
              <a:rPr lang="en-US" sz="2600" b="1" dirty="0">
                <a:solidFill>
                  <a:schemeClr val="bg1"/>
                </a:solidFill>
              </a:rPr>
              <a:t>IN OLD-TIME FASHION!</a:t>
            </a:r>
            <a:br>
              <a:rPr lang="en-US" sz="2600" dirty="0">
                <a:solidFill>
                  <a:schemeClr val="bg1"/>
                </a:solidFill>
              </a:rPr>
            </a:br>
            <a:br>
              <a:rPr lang="en-US" sz="1200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Join us at [INSERT LOCATION] on [INSERT DAY/DATE] to learn the Charleston and then compete for terrific prizes. To keep you energized for all the fun, check out delicious menu features, including [INSERT SAMPLE MENU ITEMS].</a:t>
            </a:r>
          </a:p>
          <a:p>
            <a:pPr algn="ctr"/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Contact the Dining Services Department for more details.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20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787845" y="3342936"/>
            <a:ext cx="6673659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</a:rPr>
              <a:t>EXPERIENCE THE GRANDEUR OF A</a:t>
            </a:r>
            <a:br>
              <a:rPr lang="en-US" sz="2600" b="1" dirty="0">
                <a:solidFill>
                  <a:schemeClr val="bg1"/>
                </a:solidFill>
              </a:rPr>
            </a:br>
            <a:r>
              <a:rPr lang="en-US" sz="2600" b="1" dirty="0">
                <a:solidFill>
                  <a:schemeClr val="bg1"/>
                </a:solidFill>
              </a:rPr>
              <a:t>THROWBACK BEACH BASH!</a:t>
            </a:r>
            <a:br>
              <a:rPr lang="en-US" sz="2600" dirty="0">
                <a:solidFill>
                  <a:schemeClr val="bg1"/>
                </a:solidFill>
              </a:rPr>
            </a:br>
            <a:br>
              <a:rPr lang="en-US" sz="1200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 Join us on [INSERT DAY/DATE] at [INSERT LOCATION] to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enjoy a dive back in time and experience the fun and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fabulous feeling of a ‘20s-inspired beach bash. </a:t>
            </a:r>
          </a:p>
          <a:p>
            <a:pPr algn="ctr"/>
            <a:endParaRPr lang="en-US" sz="1200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[INSERT EVENT HIGHLIGHTS HERE]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[INSERT MENU HIGHLIGHTS HERE]</a:t>
            </a:r>
          </a:p>
          <a:p>
            <a:pPr algn="ctr"/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Contact the Dining Services Department for more details.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96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6986016" y="859536"/>
            <a:ext cx="4645152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rgbClr val="001130"/>
                </a:solidFill>
              </a:rPr>
              <a:t>DON YOUR BEST LUXURIOUS</a:t>
            </a:r>
            <a:br>
              <a:rPr lang="en-US" sz="2600" b="1" dirty="0">
                <a:solidFill>
                  <a:srgbClr val="001130"/>
                </a:solidFill>
              </a:rPr>
            </a:br>
            <a:r>
              <a:rPr lang="en-US" sz="2600" b="1" dirty="0">
                <a:solidFill>
                  <a:srgbClr val="001130"/>
                </a:solidFill>
              </a:rPr>
              <a:t>LOOKS OF THE ‘20s!</a:t>
            </a:r>
            <a:br>
              <a:rPr lang="en-US" sz="2600" dirty="0"/>
            </a:br>
            <a:br>
              <a:rPr lang="en-US" sz="1200" dirty="0"/>
            </a:br>
            <a:r>
              <a:rPr lang="en-US" b="1" dirty="0"/>
              <a:t>Dress up in your most authentic ‘20s-inspired outfit and post on social media for our campus community to cast their vote for their favorite. </a:t>
            </a:r>
            <a:r>
              <a:rPr lang="en-US" dirty="0"/>
              <a:t>Then join us at [INSERT LOCATION] on [INSERT DAY/DATE] as we learn who will capture the prize for the best costume of the century, plus you’ll enjoy such delicious menu features as</a:t>
            </a:r>
            <a:br>
              <a:rPr lang="en-US" dirty="0"/>
            </a:br>
            <a:r>
              <a:rPr lang="en-US" dirty="0"/>
              <a:t>[INSERT SAMPLE MENU ITEMS].</a:t>
            </a:r>
          </a:p>
          <a:p>
            <a:pPr algn="ctr"/>
            <a:br>
              <a:rPr lang="en-US" sz="1400" b="1" dirty="0"/>
            </a:br>
            <a:r>
              <a:rPr lang="en-US" sz="1400" b="1" dirty="0"/>
              <a:t>Contact the Dining Services Department for more details.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70304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443</Words>
  <Application>Microsoft Macintosh PowerPoint</Application>
  <PresentationFormat>Widescreen</PresentationFormat>
  <Paragraphs>23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Patty Pugh</dc:creator>
  <cp:lastModifiedBy>Patricia Pugh</cp:lastModifiedBy>
  <cp:revision>6</cp:revision>
  <dcterms:created xsi:type="dcterms:W3CDTF">2021-10-14T03:55:21Z</dcterms:created>
  <dcterms:modified xsi:type="dcterms:W3CDTF">2021-10-25T20:55:40Z</dcterms:modified>
</cp:coreProperties>
</file>