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5148263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1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94694"/>
  </p:normalViewPr>
  <p:slideViewPr>
    <p:cSldViewPr snapToGrid="0" snapToObjects="1">
      <p:cViewPr varScale="1">
        <p:scale>
          <a:sx n="91" d="100"/>
          <a:sy n="91" d="100"/>
        </p:scale>
        <p:origin x="39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1496484"/>
            <a:ext cx="4376024" cy="3183467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4802717"/>
            <a:ext cx="3861197" cy="2207683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62D4-CDF4-3841-9332-DFFB9A541B41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D0F2-2807-BF4C-B3F8-4770547E73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62D4-CDF4-3841-9332-DFFB9A541B41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D0F2-2807-BF4C-B3F8-4770547E73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486834"/>
            <a:ext cx="1110094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486834"/>
            <a:ext cx="3265929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62D4-CDF4-3841-9332-DFFB9A541B41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D0F2-2807-BF4C-B3F8-4770547E73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62D4-CDF4-3841-9332-DFFB9A541B41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D0F2-2807-BF4C-B3F8-4770547E73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2279653"/>
            <a:ext cx="4440377" cy="3803649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6119286"/>
            <a:ext cx="4440377" cy="2000249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/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75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75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75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75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75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75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62D4-CDF4-3841-9332-DFFB9A541B41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D0F2-2807-BF4C-B3F8-4770547E73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2434167"/>
            <a:ext cx="2188012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2434167"/>
            <a:ext cx="2188012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62D4-CDF4-3841-9332-DFFB9A541B41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D0F2-2807-BF4C-B3F8-4770547E73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486836"/>
            <a:ext cx="4440377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2241551"/>
            <a:ext cx="2177956" cy="1098549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3340100"/>
            <a:ext cx="2177956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2241551"/>
            <a:ext cx="2188682" cy="1098549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3340100"/>
            <a:ext cx="218868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62D4-CDF4-3841-9332-DFFB9A541B41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D0F2-2807-BF4C-B3F8-4770547E73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62D4-CDF4-3841-9332-DFFB9A541B41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D0F2-2807-BF4C-B3F8-4770547E73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62D4-CDF4-3841-9332-DFFB9A541B41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D0F2-2807-BF4C-B3F8-4770547E73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609600"/>
            <a:ext cx="1660449" cy="2133600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1316569"/>
            <a:ext cx="2606308" cy="6498167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2743200"/>
            <a:ext cx="1660449" cy="5082117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62D4-CDF4-3841-9332-DFFB9A541B41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D0F2-2807-BF4C-B3F8-4770547E73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609600"/>
            <a:ext cx="1660449" cy="2133600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1316569"/>
            <a:ext cx="2606308" cy="6498167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2743200"/>
            <a:ext cx="1660449" cy="5082117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62D4-CDF4-3841-9332-DFFB9A541B41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D0F2-2807-BF4C-B3F8-4770547E73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486836"/>
            <a:ext cx="4440377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2434167"/>
            <a:ext cx="4440377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8475136"/>
            <a:ext cx="115835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062D4-CDF4-3841-9332-DFFB9A541B41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8475136"/>
            <a:ext cx="173753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8475136"/>
            <a:ext cx="115835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2D0F2-2807-BF4C-B3F8-4770547E7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12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296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386861" y="2233565"/>
            <a:ext cx="4374539" cy="266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1130"/>
                </a:solidFill>
              </a:rPr>
              <a:t>ENJOY FABULOUS FINGER FOODS </a:t>
            </a:r>
            <a:br>
              <a:rPr lang="en-US" sz="2000" b="1" dirty="0">
                <a:solidFill>
                  <a:srgbClr val="001130"/>
                </a:solidFill>
              </a:rPr>
            </a:br>
            <a:r>
              <a:rPr lang="en-US" sz="2000" b="1" dirty="0">
                <a:solidFill>
                  <a:srgbClr val="001130"/>
                </a:solidFill>
              </a:rPr>
              <a:t>&amp; GRAB-N-GO GOODIES!</a:t>
            </a:r>
            <a:br>
              <a:rPr lang="en-US" sz="2600" dirty="0"/>
            </a:br>
            <a:br>
              <a:rPr lang="en-US" sz="1200" dirty="0"/>
            </a:br>
            <a:r>
              <a:rPr lang="en-US" sz="1500" dirty="0"/>
              <a:t>There’s no need to miss out on our salute to </a:t>
            </a:r>
            <a:br>
              <a:rPr lang="en-US" sz="1500" dirty="0"/>
            </a:br>
            <a:r>
              <a:rPr lang="en-US" sz="1500" dirty="0"/>
              <a:t>the 1920s because you’re too busy. Please stop by </a:t>
            </a:r>
            <a:br>
              <a:rPr lang="en-US" sz="1500" dirty="0"/>
            </a:br>
            <a:r>
              <a:rPr lang="en-US" sz="1500" dirty="0"/>
              <a:t>and grab a bunch of our’ 20s-inspired selections </a:t>
            </a:r>
            <a:br>
              <a:rPr lang="en-US" sz="1500" dirty="0"/>
            </a:br>
            <a:r>
              <a:rPr lang="en-US" sz="1500" dirty="0"/>
              <a:t>such as [INSERT SAMPLE MENU ITEMS] and more. </a:t>
            </a:r>
            <a:br>
              <a:rPr lang="en-US" sz="1500" dirty="0"/>
            </a:br>
            <a:r>
              <a:rPr lang="en-US" sz="1500" dirty="0"/>
              <a:t>The fun all happens on [INSERT END DAY/DATE] </a:t>
            </a:r>
            <a:br>
              <a:rPr lang="en-US" sz="1500" dirty="0"/>
            </a:br>
            <a:r>
              <a:rPr lang="en-US" sz="1500" dirty="0"/>
              <a:t>in the [INSERT LOCATION].</a:t>
            </a:r>
          </a:p>
          <a:p>
            <a:pPr algn="ctr"/>
            <a:br>
              <a:rPr lang="en-US" sz="1400" b="1" dirty="0"/>
            </a:br>
            <a:r>
              <a:rPr lang="en-US" sz="1100" b="1" dirty="0"/>
              <a:t>Contact the Dining Services Department for more details.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81759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316293" y="2294932"/>
            <a:ext cx="4515675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ECD1"/>
                </a:solidFill>
              </a:rPr>
              <a:t>TEST YOUR KNOWLEDGE</a:t>
            </a:r>
            <a:br>
              <a:rPr lang="en-US" sz="2000" b="1" dirty="0">
                <a:solidFill>
                  <a:srgbClr val="FFECD1"/>
                </a:solidFill>
              </a:rPr>
            </a:br>
            <a:r>
              <a:rPr lang="en-US" sz="2000" b="1" dirty="0">
                <a:solidFill>
                  <a:srgbClr val="FFECD1"/>
                </a:solidFill>
              </a:rPr>
              <a:t>OF THE 1920s!</a:t>
            </a:r>
            <a:br>
              <a:rPr lang="en-US" sz="1500" dirty="0"/>
            </a:br>
            <a:br>
              <a:rPr lang="en-US" sz="1500" dirty="0"/>
            </a:br>
            <a:r>
              <a:rPr lang="en-US" sz="1500" dirty="0">
                <a:solidFill>
                  <a:schemeClr val="bg1"/>
                </a:solidFill>
              </a:rPr>
              <a:t>Join us at the [INSERT LOCATION] on </a:t>
            </a:r>
            <a:br>
              <a:rPr lang="en-US" sz="1500" dirty="0">
                <a:solidFill>
                  <a:schemeClr val="bg1"/>
                </a:solidFill>
              </a:rPr>
            </a:br>
            <a:r>
              <a:rPr lang="en-US" sz="1500" dirty="0">
                <a:solidFill>
                  <a:schemeClr val="bg1"/>
                </a:solidFill>
              </a:rPr>
              <a:t>[INSERT DAY/DATE] at [INSERT TIME].</a:t>
            </a:r>
          </a:p>
          <a:p>
            <a:pPr algn="ctr"/>
            <a:endParaRPr lang="en-US" sz="1500" dirty="0">
              <a:solidFill>
                <a:schemeClr val="bg1"/>
              </a:solidFill>
            </a:endParaRPr>
          </a:p>
          <a:p>
            <a:pPr algn="ctr"/>
            <a:r>
              <a:rPr lang="en-US" sz="1500" dirty="0">
                <a:solidFill>
                  <a:schemeClr val="bg1"/>
                </a:solidFill>
              </a:rPr>
              <a:t>Enjoy [INSERT MENU ITEMS HERE]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</a:rPr>
              <a:t>Plus…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</a:rPr>
              <a:t>[INSERT EVENT HIGHLIGHT HERE]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</a:rPr>
              <a:t>[INSERT EVENT HIGHLIGHT HERE]</a:t>
            </a:r>
          </a:p>
          <a:p>
            <a:pPr algn="ctr"/>
            <a:br>
              <a:rPr lang="en-US" sz="1100" b="1" dirty="0">
                <a:solidFill>
                  <a:srgbClr val="001130"/>
                </a:solidFill>
              </a:rPr>
            </a:br>
            <a:r>
              <a:rPr lang="en-US" sz="1100" b="1" dirty="0">
                <a:solidFill>
                  <a:srgbClr val="001130"/>
                </a:solidFill>
              </a:rPr>
              <a:t>Contact the Dining Services Department for more details.</a:t>
            </a:r>
            <a:endParaRPr lang="en-US" sz="1100" dirty="0">
              <a:solidFill>
                <a:srgbClr val="0011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33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308919" y="4040845"/>
            <a:ext cx="4547286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[INSERT NUMBER OF DAYS] 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DAYS TO GO!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1500" dirty="0">
                <a:solidFill>
                  <a:schemeClr val="bg1"/>
                </a:solidFill>
              </a:rPr>
              <a:t>Stop by [INSERT LOCATION] on [INSERT DAY/DATE] </a:t>
            </a:r>
            <a:br>
              <a:rPr lang="en-US" sz="1500" dirty="0">
                <a:solidFill>
                  <a:schemeClr val="bg1"/>
                </a:solidFill>
              </a:rPr>
            </a:br>
            <a:r>
              <a:rPr lang="en-US" sz="1500" dirty="0">
                <a:solidFill>
                  <a:schemeClr val="bg1"/>
                </a:solidFill>
              </a:rPr>
              <a:t>to create a nostalgic black &amp; white movie featuring authentic ‘20s props and background. While you are there, enjoy some delicious dishes, including </a:t>
            </a:r>
            <a:br>
              <a:rPr lang="en-US" sz="1500" dirty="0">
                <a:solidFill>
                  <a:schemeClr val="bg1"/>
                </a:solidFill>
              </a:rPr>
            </a:br>
            <a:r>
              <a:rPr lang="en-US" sz="1500" dirty="0">
                <a:solidFill>
                  <a:schemeClr val="bg1"/>
                </a:solidFill>
              </a:rPr>
              <a:t>[INSERT SAMPLE MENU ITEMS].</a:t>
            </a:r>
          </a:p>
          <a:p>
            <a:pPr algn="ctr"/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100" b="1" dirty="0">
                <a:solidFill>
                  <a:schemeClr val="bg1"/>
                </a:solidFill>
              </a:rPr>
              <a:t>Contact the Dining Services Department for more details.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707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817607" y="2726352"/>
            <a:ext cx="3513048" cy="266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1130"/>
                </a:solidFill>
              </a:rPr>
              <a:t>CUT A RUG</a:t>
            </a:r>
            <a:br>
              <a:rPr lang="en-US" sz="2000" b="1" dirty="0">
                <a:solidFill>
                  <a:srgbClr val="001130"/>
                </a:solidFill>
              </a:rPr>
            </a:br>
            <a:r>
              <a:rPr lang="en-US" sz="2000" b="1" dirty="0">
                <a:solidFill>
                  <a:srgbClr val="001130"/>
                </a:solidFill>
              </a:rPr>
              <a:t>IN OLD-TIME FASHION!</a:t>
            </a:r>
            <a:br>
              <a:rPr lang="en-US" sz="2600" dirty="0">
                <a:solidFill>
                  <a:srgbClr val="001130"/>
                </a:solidFill>
              </a:rPr>
            </a:br>
            <a:br>
              <a:rPr lang="en-US" sz="1200" dirty="0">
                <a:solidFill>
                  <a:srgbClr val="001130"/>
                </a:solidFill>
              </a:rPr>
            </a:br>
            <a:r>
              <a:rPr lang="en-US" sz="1500" dirty="0">
                <a:solidFill>
                  <a:srgbClr val="001130"/>
                </a:solidFill>
              </a:rPr>
              <a:t>Join us at [INSERT LOCATION] on [INSERT DAY/DATE] to learn the Charleston and then compete for terrific prizes. To keep you energized for all the fun, check out delicious menu features, including [INSERT SAMPLE MENU ITEMS].</a:t>
            </a:r>
          </a:p>
          <a:p>
            <a:pPr algn="ctr"/>
            <a:br>
              <a:rPr lang="en-US" sz="1400" b="1" dirty="0">
                <a:solidFill>
                  <a:srgbClr val="001130"/>
                </a:solidFill>
              </a:rPr>
            </a:br>
            <a:r>
              <a:rPr lang="en-US" sz="1100" b="1" dirty="0">
                <a:solidFill>
                  <a:srgbClr val="001130"/>
                </a:solidFill>
              </a:rPr>
              <a:t>Contact the Dining Services Department for more details.</a:t>
            </a:r>
            <a:endParaRPr lang="en-US" sz="1100" dirty="0">
              <a:solidFill>
                <a:srgbClr val="0011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013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284205" y="4306762"/>
            <a:ext cx="4547287" cy="266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EXPERIENCE THE GRANDEUR OF A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THROWBACK BEACH BASH!</a:t>
            </a:r>
            <a:br>
              <a:rPr lang="en-US" sz="2600" dirty="0">
                <a:solidFill>
                  <a:schemeClr val="bg1"/>
                </a:solidFill>
              </a:rPr>
            </a:b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500" dirty="0">
                <a:solidFill>
                  <a:schemeClr val="bg1"/>
                </a:solidFill>
              </a:rPr>
              <a:t> Join us on [INSERT DAY/DATE] at [INSERT LOCATION] </a:t>
            </a:r>
            <a:br>
              <a:rPr lang="en-US" sz="1500" dirty="0">
                <a:solidFill>
                  <a:schemeClr val="bg1"/>
                </a:solidFill>
              </a:rPr>
            </a:br>
            <a:r>
              <a:rPr lang="en-US" sz="1500" dirty="0">
                <a:solidFill>
                  <a:schemeClr val="bg1"/>
                </a:solidFill>
              </a:rPr>
              <a:t>to enjoy a dive back in time and experience the fun </a:t>
            </a:r>
            <a:br>
              <a:rPr lang="en-US" sz="1500" dirty="0">
                <a:solidFill>
                  <a:schemeClr val="bg1"/>
                </a:solidFill>
              </a:rPr>
            </a:br>
            <a:r>
              <a:rPr lang="en-US" sz="1500" dirty="0">
                <a:solidFill>
                  <a:schemeClr val="bg1"/>
                </a:solidFill>
              </a:rPr>
              <a:t>and fabulous feeling of a ‘20s-inspired beach bash. </a:t>
            </a:r>
          </a:p>
          <a:p>
            <a:pPr algn="ctr"/>
            <a:endParaRPr lang="en-US" sz="1500" dirty="0">
              <a:solidFill>
                <a:schemeClr val="bg1"/>
              </a:solidFill>
            </a:endParaRPr>
          </a:p>
          <a:p>
            <a:pPr algn="ctr"/>
            <a:r>
              <a:rPr lang="en-US" sz="1500" dirty="0">
                <a:solidFill>
                  <a:schemeClr val="bg1"/>
                </a:solidFill>
              </a:rPr>
              <a:t>[INSERT EVENT HIGHLIGHTS HERE]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</a:rPr>
              <a:t>[INSERT MENU HIGHLIGHTS HERE]</a:t>
            </a:r>
          </a:p>
          <a:p>
            <a:pPr algn="ctr"/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100" b="1" dirty="0">
                <a:solidFill>
                  <a:schemeClr val="bg1"/>
                </a:solidFill>
              </a:rPr>
              <a:t>Contact the Dining Services Department for more details.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268333" y="4405926"/>
            <a:ext cx="4645152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1130"/>
                </a:solidFill>
              </a:rPr>
              <a:t>DON YOUR BEST LUXURIOUS</a:t>
            </a:r>
            <a:br>
              <a:rPr lang="en-US" sz="2000" b="1" dirty="0">
                <a:solidFill>
                  <a:srgbClr val="001130"/>
                </a:solidFill>
              </a:rPr>
            </a:br>
            <a:r>
              <a:rPr lang="en-US" sz="2000" b="1" dirty="0">
                <a:solidFill>
                  <a:srgbClr val="001130"/>
                </a:solidFill>
              </a:rPr>
              <a:t>LOOKS OF THE ‘20s!</a:t>
            </a:r>
            <a:br>
              <a:rPr lang="en-US" sz="2600" dirty="0"/>
            </a:br>
            <a:br>
              <a:rPr lang="en-US" sz="1200" dirty="0"/>
            </a:br>
            <a:r>
              <a:rPr lang="en-US" sz="1500" b="1" dirty="0"/>
              <a:t>Dress up in your most authentic ‘20s-inspired outfit </a:t>
            </a:r>
            <a:br>
              <a:rPr lang="en-US" sz="1500" b="1" dirty="0"/>
            </a:br>
            <a:r>
              <a:rPr lang="en-US" sz="1500" b="1" dirty="0"/>
              <a:t>and post on social media for our campus community </a:t>
            </a:r>
            <a:br>
              <a:rPr lang="en-US" sz="1500" b="1" dirty="0"/>
            </a:br>
            <a:r>
              <a:rPr lang="en-US" sz="1500" b="1" dirty="0"/>
              <a:t>to cast their vote for their favorite. </a:t>
            </a:r>
            <a:r>
              <a:rPr lang="en-US" sz="1500" dirty="0"/>
              <a:t>Then join us at [INSERT LOCATION] on [INSERT DAY/DATE] as we learn who will capture the prize for the best costume of the century, plus you’ll enjoy such delicious menu features </a:t>
            </a:r>
            <a:br>
              <a:rPr lang="en-US" sz="1500" dirty="0"/>
            </a:br>
            <a:r>
              <a:rPr lang="en-US" sz="1500" dirty="0"/>
              <a:t>as [INSERT SAMPLE MENU ITEMS].</a:t>
            </a:r>
          </a:p>
          <a:p>
            <a:pPr algn="ctr"/>
            <a:br>
              <a:rPr lang="en-US" sz="1400" b="1" dirty="0"/>
            </a:br>
            <a:r>
              <a:rPr lang="en-US" sz="1100" b="1" dirty="0"/>
              <a:t>Contact the Dining Services Department for more details.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66710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451</Words>
  <Application>Microsoft Macintosh PowerPoint</Application>
  <PresentationFormat>Custom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Patty Pugh</dc:creator>
  <cp:lastModifiedBy>Patricia Pugh</cp:lastModifiedBy>
  <cp:revision>5</cp:revision>
  <dcterms:created xsi:type="dcterms:W3CDTF">2021-10-14T05:32:40Z</dcterms:created>
  <dcterms:modified xsi:type="dcterms:W3CDTF">2021-10-25T20:54:13Z</dcterms:modified>
</cp:coreProperties>
</file>