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29F091-45E2-4B8C-AE74-56F10A0B95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964C4-294A-4650-8412-03C81E6025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459B8-C33D-42E1-BEB1-1A9607D7F58B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080AC-EFE5-41FC-9BD8-19BDFB0CBB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6FC55-0FD3-41D3-92DF-AC65697AC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E65C4-CAAD-426B-9729-74AF184F2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31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B31E15-18E4-4D72-8224-099D9A82A3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3822357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145">
            <a:extLst>
              <a:ext uri="{FF2B5EF4-FFF2-40B4-BE49-F238E27FC236}">
                <a16:creationId xmlns:a16="http://schemas.microsoft.com/office/drawing/2014/main" id="{520DCFF0-24DA-4600-9B1C-AD760B1DCED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24351" y="210387"/>
            <a:ext cx="826944" cy="25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SUNDAY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146">
            <a:extLst>
              <a:ext uri="{FF2B5EF4-FFF2-40B4-BE49-F238E27FC236}">
                <a16:creationId xmlns:a16="http://schemas.microsoft.com/office/drawing/2014/main" id="{C38B10E1-E993-4AAB-B80C-F295B3C3A9C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641975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47">
            <a:extLst>
              <a:ext uri="{FF2B5EF4-FFF2-40B4-BE49-F238E27FC236}">
                <a16:creationId xmlns:a16="http://schemas.microsoft.com/office/drawing/2014/main" id="{01CEC503-FBCF-4C30-A466-88CA145E87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738603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TUESDAY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148">
            <a:extLst>
              <a:ext uri="{FF2B5EF4-FFF2-40B4-BE49-F238E27FC236}">
                <a16:creationId xmlns:a16="http://schemas.microsoft.com/office/drawing/2014/main" id="{64701DBC-00C9-48E2-B021-72D1D04F72E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1723" y="197543"/>
            <a:ext cx="909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WEDNESDAY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149">
            <a:extLst>
              <a:ext uri="{FF2B5EF4-FFF2-40B4-BE49-F238E27FC236}">
                <a16:creationId xmlns:a16="http://schemas.microsoft.com/office/drawing/2014/main" id="{C035654B-0A6B-4177-80FB-08B7C67536A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684441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THURSDAY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150">
            <a:extLst>
              <a:ext uri="{FF2B5EF4-FFF2-40B4-BE49-F238E27FC236}">
                <a16:creationId xmlns:a16="http://schemas.microsoft.com/office/drawing/2014/main" id="{1D48C70B-0119-4BE7-968D-26D67FAB958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766896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FRIDAY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51">
            <a:extLst>
              <a:ext uri="{FF2B5EF4-FFF2-40B4-BE49-F238E27FC236}">
                <a16:creationId xmlns:a16="http://schemas.microsoft.com/office/drawing/2014/main" id="{B79F4052-17F3-45FF-8332-9DD582931D7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49351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SATURDAY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Picture Placeholder 121">
            <a:extLst>
              <a:ext uri="{FF2B5EF4-FFF2-40B4-BE49-F238E27FC236}">
                <a16:creationId xmlns:a16="http://schemas.microsoft.com/office/drawing/2014/main" id="{FAB5CE58-35F7-48AC-BEC0-5743E47BDB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96175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3" name="Picture Placeholder 121">
            <a:extLst>
              <a:ext uri="{FF2B5EF4-FFF2-40B4-BE49-F238E27FC236}">
                <a16:creationId xmlns:a16="http://schemas.microsoft.com/office/drawing/2014/main" id="{31A52F2A-4D3A-4D53-A2E4-9FE896E59F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5332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4" name="Picture Placeholder 121">
            <a:extLst>
              <a:ext uri="{FF2B5EF4-FFF2-40B4-BE49-F238E27FC236}">
                <a16:creationId xmlns:a16="http://schemas.microsoft.com/office/drawing/2014/main" id="{8546FFDB-3EC5-497F-9B81-EBE569DCED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4488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5" name="Picture Placeholder 121">
            <a:extLst>
              <a:ext uri="{FF2B5EF4-FFF2-40B4-BE49-F238E27FC236}">
                <a16:creationId xmlns:a16="http://schemas.microsoft.com/office/drawing/2014/main" id="{7BCE5A3A-0979-4494-AF22-79E6D27149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41883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6" name="Picture Placeholder 121">
            <a:extLst>
              <a:ext uri="{FF2B5EF4-FFF2-40B4-BE49-F238E27FC236}">
                <a16:creationId xmlns:a16="http://schemas.microsoft.com/office/drawing/2014/main" id="{4976F5F4-3593-4699-9824-6247332A004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1040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7" name="Picture Placeholder 121">
            <a:extLst>
              <a:ext uri="{FF2B5EF4-FFF2-40B4-BE49-F238E27FC236}">
                <a16:creationId xmlns:a16="http://schemas.microsoft.com/office/drawing/2014/main" id="{516E740C-5C5C-4B96-85CD-4C28FE5C87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00196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8" name="Picture Placeholder 121">
            <a:extLst>
              <a:ext uri="{FF2B5EF4-FFF2-40B4-BE49-F238E27FC236}">
                <a16:creationId xmlns:a16="http://schemas.microsoft.com/office/drawing/2014/main" id="{4E25AC03-F62A-4493-AF37-4FDA57D8F5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887591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9" name="Picture Placeholder 121">
            <a:extLst>
              <a:ext uri="{FF2B5EF4-FFF2-40B4-BE49-F238E27FC236}">
                <a16:creationId xmlns:a16="http://schemas.microsoft.com/office/drawing/2014/main" id="{8CE1A713-6011-47EE-AB3D-807C77BB77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175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0" name="Picture Placeholder 121">
            <a:extLst>
              <a:ext uri="{FF2B5EF4-FFF2-40B4-BE49-F238E27FC236}">
                <a16:creationId xmlns:a16="http://schemas.microsoft.com/office/drawing/2014/main" id="{DC7DAB17-F8C1-4E4D-85B7-D0E75794C2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75332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1" name="Picture Placeholder 121">
            <a:extLst>
              <a:ext uri="{FF2B5EF4-FFF2-40B4-BE49-F238E27FC236}">
                <a16:creationId xmlns:a16="http://schemas.microsoft.com/office/drawing/2014/main" id="{DC565E2C-AAE9-422F-91B1-DE888FF05A1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54488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2" name="Picture Placeholder 121">
            <a:extLst>
              <a:ext uri="{FF2B5EF4-FFF2-40B4-BE49-F238E27FC236}">
                <a16:creationId xmlns:a16="http://schemas.microsoft.com/office/drawing/2014/main" id="{408958D1-03A3-429F-8411-A4D74EFA20F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41883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3" name="Picture Placeholder 121">
            <a:extLst>
              <a:ext uri="{FF2B5EF4-FFF2-40B4-BE49-F238E27FC236}">
                <a16:creationId xmlns:a16="http://schemas.microsoft.com/office/drawing/2014/main" id="{EAF14695-C584-4E3D-B3CA-711739B5D2B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721040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4" name="Picture Placeholder 121">
            <a:extLst>
              <a:ext uri="{FF2B5EF4-FFF2-40B4-BE49-F238E27FC236}">
                <a16:creationId xmlns:a16="http://schemas.microsoft.com/office/drawing/2014/main" id="{2B7731BA-AE02-4952-8196-0E4E208EBB1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00196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5" name="Picture Placeholder 121">
            <a:extLst>
              <a:ext uri="{FF2B5EF4-FFF2-40B4-BE49-F238E27FC236}">
                <a16:creationId xmlns:a16="http://schemas.microsoft.com/office/drawing/2014/main" id="{E8CC9996-E742-47BF-9CFD-52B48F02F8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887591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3" name="Picture Placeholder 121">
            <a:extLst>
              <a:ext uri="{FF2B5EF4-FFF2-40B4-BE49-F238E27FC236}">
                <a16:creationId xmlns:a16="http://schemas.microsoft.com/office/drawing/2014/main" id="{A2C72F17-0543-40C1-9DEA-1C3EEA5E69C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96175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4" name="Picture Placeholder 121">
            <a:extLst>
              <a:ext uri="{FF2B5EF4-FFF2-40B4-BE49-F238E27FC236}">
                <a16:creationId xmlns:a16="http://schemas.microsoft.com/office/drawing/2014/main" id="{0A883D7C-268B-4E95-B246-0A1156B8BC9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475332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5" name="Picture Placeholder 121">
            <a:extLst>
              <a:ext uri="{FF2B5EF4-FFF2-40B4-BE49-F238E27FC236}">
                <a16:creationId xmlns:a16="http://schemas.microsoft.com/office/drawing/2014/main" id="{09AE3E1C-51D0-4B13-AC2B-ECFA9B8BA2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554488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6" name="Picture Placeholder 121">
            <a:extLst>
              <a:ext uri="{FF2B5EF4-FFF2-40B4-BE49-F238E27FC236}">
                <a16:creationId xmlns:a16="http://schemas.microsoft.com/office/drawing/2014/main" id="{78D4BA69-E5A7-4517-8BCC-C85E8FE0244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641883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7" name="Picture Placeholder 121">
            <a:extLst>
              <a:ext uri="{FF2B5EF4-FFF2-40B4-BE49-F238E27FC236}">
                <a16:creationId xmlns:a16="http://schemas.microsoft.com/office/drawing/2014/main" id="{79DBE8B5-B93D-476F-9424-D9096717131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721040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8" name="Picture Placeholder 121">
            <a:extLst>
              <a:ext uri="{FF2B5EF4-FFF2-40B4-BE49-F238E27FC236}">
                <a16:creationId xmlns:a16="http://schemas.microsoft.com/office/drawing/2014/main" id="{14AB50EF-260C-4B84-90B4-DF20EF98CAF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800196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9" name="Picture Placeholder 121">
            <a:extLst>
              <a:ext uri="{FF2B5EF4-FFF2-40B4-BE49-F238E27FC236}">
                <a16:creationId xmlns:a16="http://schemas.microsoft.com/office/drawing/2014/main" id="{4E3FC773-8162-42E9-A8D1-CE23E54875E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887591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0" name="Picture Placeholder 121">
            <a:extLst>
              <a:ext uri="{FF2B5EF4-FFF2-40B4-BE49-F238E27FC236}">
                <a16:creationId xmlns:a16="http://schemas.microsoft.com/office/drawing/2014/main" id="{0863A92C-9F37-4635-80FE-90EB14FE930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96175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1" name="Picture Placeholder 121">
            <a:extLst>
              <a:ext uri="{FF2B5EF4-FFF2-40B4-BE49-F238E27FC236}">
                <a16:creationId xmlns:a16="http://schemas.microsoft.com/office/drawing/2014/main" id="{9F4B7E4A-8CEE-4A87-B1AC-3E08E3142E6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475332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2" name="Picture Placeholder 121">
            <a:extLst>
              <a:ext uri="{FF2B5EF4-FFF2-40B4-BE49-F238E27FC236}">
                <a16:creationId xmlns:a16="http://schemas.microsoft.com/office/drawing/2014/main" id="{C1E4C3C8-7753-4200-AB78-B76EFD15907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554488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3" name="Picture Placeholder 121">
            <a:extLst>
              <a:ext uri="{FF2B5EF4-FFF2-40B4-BE49-F238E27FC236}">
                <a16:creationId xmlns:a16="http://schemas.microsoft.com/office/drawing/2014/main" id="{E399167E-E75E-4F0E-9CB7-B45828213F6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641883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4" name="Picture Placeholder 121">
            <a:extLst>
              <a:ext uri="{FF2B5EF4-FFF2-40B4-BE49-F238E27FC236}">
                <a16:creationId xmlns:a16="http://schemas.microsoft.com/office/drawing/2014/main" id="{11DC181A-F026-42A2-A76D-8E353561FA7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721040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5" name="Picture Placeholder 121">
            <a:extLst>
              <a:ext uri="{FF2B5EF4-FFF2-40B4-BE49-F238E27FC236}">
                <a16:creationId xmlns:a16="http://schemas.microsoft.com/office/drawing/2014/main" id="{09C70BA5-AB87-4B85-B387-8F9D565EE81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800196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6" name="Picture Placeholder 121">
            <a:extLst>
              <a:ext uri="{FF2B5EF4-FFF2-40B4-BE49-F238E27FC236}">
                <a16:creationId xmlns:a16="http://schemas.microsoft.com/office/drawing/2014/main" id="{B5D75DD5-8F30-4F0B-B035-2F82D27B190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887591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7" name="Picture Placeholder 121">
            <a:extLst>
              <a:ext uri="{FF2B5EF4-FFF2-40B4-BE49-F238E27FC236}">
                <a16:creationId xmlns:a16="http://schemas.microsoft.com/office/drawing/2014/main" id="{5DC27384-D552-4504-82D1-6FD0DF4580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396175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8" name="Picture Placeholder 121">
            <a:extLst>
              <a:ext uri="{FF2B5EF4-FFF2-40B4-BE49-F238E27FC236}">
                <a16:creationId xmlns:a16="http://schemas.microsoft.com/office/drawing/2014/main" id="{4A6C9D31-5FB2-49F0-86DB-0D5E8EDE016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475332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9" name="Picture Placeholder 121">
            <a:extLst>
              <a:ext uri="{FF2B5EF4-FFF2-40B4-BE49-F238E27FC236}">
                <a16:creationId xmlns:a16="http://schemas.microsoft.com/office/drawing/2014/main" id="{A9391E79-844C-4B79-9F04-7792860479B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54488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0" name="Picture Placeholder 121">
            <a:extLst>
              <a:ext uri="{FF2B5EF4-FFF2-40B4-BE49-F238E27FC236}">
                <a16:creationId xmlns:a16="http://schemas.microsoft.com/office/drawing/2014/main" id="{8098DC24-A866-487F-9B43-A929E6E19F7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41883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1" name="Picture Placeholder 121">
            <a:extLst>
              <a:ext uri="{FF2B5EF4-FFF2-40B4-BE49-F238E27FC236}">
                <a16:creationId xmlns:a16="http://schemas.microsoft.com/office/drawing/2014/main" id="{D53D33A9-7F7E-4C2D-867E-C845B358BA0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721040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2" name="Picture Placeholder 121">
            <a:extLst>
              <a:ext uri="{FF2B5EF4-FFF2-40B4-BE49-F238E27FC236}">
                <a16:creationId xmlns:a16="http://schemas.microsoft.com/office/drawing/2014/main" id="{7CC86BFD-B934-4EA4-9E52-0F5A2A53082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800196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3" name="Picture Placeholder 121">
            <a:extLst>
              <a:ext uri="{FF2B5EF4-FFF2-40B4-BE49-F238E27FC236}">
                <a16:creationId xmlns:a16="http://schemas.microsoft.com/office/drawing/2014/main" id="{EC760904-0154-4C47-8617-34973D0488C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887591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81C26294-4510-48C8-A2C6-B01D7AFAE3A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0" y="5876926"/>
            <a:ext cx="3822700" cy="352424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&lt; XYZ Social Handle Here &gt;</a:t>
            </a:r>
          </a:p>
        </p:txBody>
      </p:sp>
    </p:spTree>
    <p:extLst>
      <p:ext uri="{BB962C8B-B14F-4D97-AF65-F5344CB8AC3E}">
        <p14:creationId xmlns:p14="http://schemas.microsoft.com/office/powerpoint/2010/main" val="271225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1CF7-6C0B-4ABA-A257-C27CB339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F3E8F-44B7-448A-9C74-00004EB5B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590B0-7790-4614-97DC-FD5A078B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D888D-36B4-4A8A-99F4-A14ADBD9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3AF58-3F1A-415D-9C82-73BE4CBA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7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9CF3E-0C50-4C3F-9C59-BD5D509FC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D414E-A220-4FCC-BD33-BAFD99EC6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497A2-F995-4582-ADDB-54BB8BEE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5AB3A-DC2D-4CAB-8D89-146C0D4E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ABC44-F0B0-4CD5-8004-F5CA16E4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D990-CC49-4F0A-B0FB-161BD827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DD8D2-D677-4AB2-8F71-7D76386C8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3F60-0E91-4F92-BAA4-D17E3377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7F958-8E01-4813-9FCD-92497123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7615-E0F5-46C5-B088-2F0C69FF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3FF4-B59D-4D11-A77D-7AE1BC0E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7796D-353B-4900-B3E5-099992FB7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3D497-91D5-4E16-9FB9-AE314D20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0446E-EA9C-4CEE-A3DE-74F1E3F7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22C0E-CDDE-4417-A87B-3B581BEE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8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82C2-479E-4EC4-B167-3676595F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6D366-A7CF-4919-81EC-17D740FE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25A14-DAB3-4F1E-A8F0-6D0458F37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E46B3-F2DC-4F1D-8FF6-BFB1C903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C6E75-28DC-4A75-9628-A2B0D546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A137A-F9D2-4324-99AF-C1C5CA24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1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F801-835E-4E12-9119-BEA58796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52CB5-1B1F-4E85-98F2-E253B9830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C4C8A-DCF6-4331-97B3-8009FC1B7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FFCEF-1F2F-4F5A-8E9D-C0152A1FE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B869E-F144-431D-BB68-63D7D483D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8FAD7-596E-40C0-BDB0-2D6993AC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FCFFE6-B324-41B3-9F47-14B877D4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E8647-C8D7-4E8B-A483-49C6B6D1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9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8EB72-A36A-43BD-993A-80DF336F5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E4186-DA86-4D83-B9C1-E1642813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D679B-2AC3-4E46-B550-7ACBF808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62DF6-5CB7-4F04-BE7E-85169131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88881-9E1B-4009-BB0A-79941CE0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C40C2-F34E-4FF3-8C10-B14F89B1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8A0D6-DAB8-43D3-B0AC-151E23C2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3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01D1-46B0-4F38-88C1-4E3F1B3F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40BB-6FED-45AE-B589-4D1AE9980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14818-6D52-45B7-B979-6381E082E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A09B5-D9DC-43D1-90EE-E9445EF2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AA12-4AB6-4F89-BD08-B1338B57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7810D-9DDF-48EC-AA91-E1D78A65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2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DE0A-5416-473B-8B71-D89C1F65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0EBF0-3B38-41A2-90F9-24CC9B5DF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23956-6AD8-4D5E-960B-1C48E4979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5729-9B4F-4E72-9AAC-75C8CA44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5467D-F2C3-46EB-9B65-1CB68CA5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41099-E51A-447E-B212-CDA98B40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6DC0A-4DF2-4DB3-9638-9CBBF76D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F4A7D-5626-436A-ADEE-E3D446F2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D20EB-B136-4F60-B2F4-46CA12B3D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45B73-87E1-43DA-B824-D448BDC1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14C76-F448-4357-8894-B30928600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5458929-9E6D-4BCB-B52B-48B6C6E3396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72"/>
            <a:ext cx="3654216" cy="6851655"/>
          </a:xfrm>
        </p:spPr>
      </p:pic>
      <p:sp>
        <p:nvSpPr>
          <p:cNvPr id="1110" name="Rectangle 123">
            <a:extLst>
              <a:ext uri="{FF2B5EF4-FFF2-40B4-BE49-F238E27FC236}">
                <a16:creationId xmlns:a16="http://schemas.microsoft.com/office/drawing/2014/main" id="{F0438B25-B4B8-4A0A-B582-90CE5631BB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9351" y="483293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1" name="Text Box 124">
            <a:extLst>
              <a:ext uri="{FF2B5EF4-FFF2-40B4-BE49-F238E27FC236}">
                <a16:creationId xmlns:a16="http://schemas.microsoft.com/office/drawing/2014/main" id="{29B1C3F9-C91E-47A8-8986-1C9450146A6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49123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8" name="Text Box 138">
            <a:extLst>
              <a:ext uri="{FF2B5EF4-FFF2-40B4-BE49-F238E27FC236}">
                <a16:creationId xmlns:a16="http://schemas.microsoft.com/office/drawing/2014/main" id="{391519EC-414D-49C1-910D-DE538918CBE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1205373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4" name="Picture Placeholder 33" descr="Text, whiteboard&#10;&#10;Description automatically generated">
            <a:extLst>
              <a:ext uri="{FF2B5EF4-FFF2-40B4-BE49-F238E27FC236}">
                <a16:creationId xmlns:a16="http://schemas.microsoft.com/office/drawing/2014/main" id="{1F86697B-353F-8747-B51E-BF8D05DF73A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t="1395" r="-335" b="36818"/>
          <a:stretch/>
        </p:blipFill>
        <p:spPr>
          <a:xfrm>
            <a:off x="10887075" y="688975"/>
            <a:ext cx="835025" cy="515938"/>
          </a:xfrm>
        </p:spPr>
      </p:pic>
      <p:sp>
        <p:nvSpPr>
          <p:cNvPr id="1258" name="Text Placeholder 1257">
            <a:extLst>
              <a:ext uri="{FF2B5EF4-FFF2-40B4-BE49-F238E27FC236}">
                <a16:creationId xmlns:a16="http://schemas.microsoft.com/office/drawing/2014/main" id="{DAAB41FB-4AEC-47C9-8DAD-F6C53EEC401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-163947" y="6305820"/>
            <a:ext cx="3822700" cy="3524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6" name="Rectangle 123">
            <a:extLst>
              <a:ext uri="{FF2B5EF4-FFF2-40B4-BE49-F238E27FC236}">
                <a16:creationId xmlns:a16="http://schemas.microsoft.com/office/drawing/2014/main" id="{C3BFCA5E-B158-9145-8B8D-8FF05AD91A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9351" y="1489133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Text Box 124">
            <a:extLst>
              <a:ext uri="{FF2B5EF4-FFF2-40B4-BE49-F238E27FC236}">
                <a16:creationId xmlns:a16="http://schemas.microsoft.com/office/drawing/2014/main" id="{56146F06-8841-7C4D-9455-35CEAB8BBF8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149707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Text Box 138">
            <a:extLst>
              <a:ext uri="{FF2B5EF4-FFF2-40B4-BE49-F238E27FC236}">
                <a16:creationId xmlns:a16="http://schemas.microsoft.com/office/drawing/2014/main" id="{FD5FAF63-A341-2F47-BA4C-61F067F2249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2211213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123">
            <a:extLst>
              <a:ext uri="{FF2B5EF4-FFF2-40B4-BE49-F238E27FC236}">
                <a16:creationId xmlns:a16="http://schemas.microsoft.com/office/drawing/2014/main" id="{063EECCF-D8B0-B84B-AE6E-7E9C59073E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54113" y="2488689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Text Box 124">
            <a:extLst>
              <a:ext uri="{FF2B5EF4-FFF2-40B4-BE49-F238E27FC236}">
                <a16:creationId xmlns:a16="http://schemas.microsoft.com/office/drawing/2014/main" id="{CE5BFC94-7FA4-C74B-8BE3-F39061EF63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54113" y="2496627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Text Box 138">
            <a:extLst>
              <a:ext uri="{FF2B5EF4-FFF2-40B4-BE49-F238E27FC236}">
                <a16:creationId xmlns:a16="http://schemas.microsoft.com/office/drawing/2014/main" id="{512D2CCC-136A-2840-A1C0-E17F03A29D4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0" y="3210769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23">
            <a:extLst>
              <a:ext uri="{FF2B5EF4-FFF2-40B4-BE49-F238E27FC236}">
                <a16:creationId xmlns:a16="http://schemas.microsoft.com/office/drawing/2014/main" id="{20C2D813-A40D-E24D-BFBD-358B88B4E4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54113" y="3494529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Text Box 124">
            <a:extLst>
              <a:ext uri="{FF2B5EF4-FFF2-40B4-BE49-F238E27FC236}">
                <a16:creationId xmlns:a16="http://schemas.microsoft.com/office/drawing/2014/main" id="{27FAE948-1BF3-5848-A059-A46B4E7EE1D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54113" y="3502467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Text Box 138">
            <a:extLst>
              <a:ext uri="{FF2B5EF4-FFF2-40B4-BE49-F238E27FC236}">
                <a16:creationId xmlns:a16="http://schemas.microsoft.com/office/drawing/2014/main" id="{3FD4C902-AD90-1244-BE13-2CCD7E1064D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0" y="4216609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123">
            <a:extLst>
              <a:ext uri="{FF2B5EF4-FFF2-40B4-BE49-F238E27FC236}">
                <a16:creationId xmlns:a16="http://schemas.microsoft.com/office/drawing/2014/main" id="{1A34B500-D474-EC4C-B265-70CDE36F11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9351" y="4480576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Text Box 124">
            <a:extLst>
              <a:ext uri="{FF2B5EF4-FFF2-40B4-BE49-F238E27FC236}">
                <a16:creationId xmlns:a16="http://schemas.microsoft.com/office/drawing/2014/main" id="{4E7D3AEF-388C-A843-A227-CB17DDBD82B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4488514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Text Box 138">
            <a:extLst>
              <a:ext uri="{FF2B5EF4-FFF2-40B4-BE49-F238E27FC236}">
                <a16:creationId xmlns:a16="http://schemas.microsoft.com/office/drawing/2014/main" id="{A5834029-8F2D-FB49-81B1-18226E0DDB9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5202656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123">
            <a:extLst>
              <a:ext uri="{FF2B5EF4-FFF2-40B4-BE49-F238E27FC236}">
                <a16:creationId xmlns:a16="http://schemas.microsoft.com/office/drawing/2014/main" id="{86C587FD-E955-4C4B-B0EF-8A5C5F0219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70911" y="5588930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Text Box 124">
            <a:extLst>
              <a:ext uri="{FF2B5EF4-FFF2-40B4-BE49-F238E27FC236}">
                <a16:creationId xmlns:a16="http://schemas.microsoft.com/office/drawing/2014/main" id="{2765EEFA-838B-9845-81F7-8D4E7B684AB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70911" y="55968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30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Text Box 138">
            <a:extLst>
              <a:ext uri="{FF2B5EF4-FFF2-40B4-BE49-F238E27FC236}">
                <a16:creationId xmlns:a16="http://schemas.microsoft.com/office/drawing/2014/main" id="{29C58DA1-B9B7-1C4F-8798-A7F4BA5D48F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66148" y="6311010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123">
            <a:extLst>
              <a:ext uri="{FF2B5EF4-FFF2-40B4-BE49-F238E27FC236}">
                <a16:creationId xmlns:a16="http://schemas.microsoft.com/office/drawing/2014/main" id="{5FE977B7-C56E-CC44-AC7C-3ECC7E3E6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32708" y="1497071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Text Box 124">
            <a:extLst>
              <a:ext uri="{FF2B5EF4-FFF2-40B4-BE49-F238E27FC236}">
                <a16:creationId xmlns:a16="http://schemas.microsoft.com/office/drawing/2014/main" id="{6D3638F7-AAC9-3F42-884A-9EB2E9DE1B9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32708" y="1505009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Text Box 138">
            <a:extLst>
              <a:ext uri="{FF2B5EF4-FFF2-40B4-BE49-F238E27FC236}">
                <a16:creationId xmlns:a16="http://schemas.microsoft.com/office/drawing/2014/main" id="{65D8FF76-4B26-2E4A-B5C4-036424BF4EC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27945" y="2219151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Rectangle 123">
            <a:extLst>
              <a:ext uri="{FF2B5EF4-FFF2-40B4-BE49-F238E27FC236}">
                <a16:creationId xmlns:a16="http://schemas.microsoft.com/office/drawing/2014/main" id="{8EB58009-1700-0449-ADB6-BBCB968252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32708" y="2502911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Text Box 124">
            <a:extLst>
              <a:ext uri="{FF2B5EF4-FFF2-40B4-BE49-F238E27FC236}">
                <a16:creationId xmlns:a16="http://schemas.microsoft.com/office/drawing/2014/main" id="{B0BB2B18-DDDE-964D-B39C-B3E71B018A3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32708" y="2510849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Text Box 138">
            <a:extLst>
              <a:ext uri="{FF2B5EF4-FFF2-40B4-BE49-F238E27FC236}">
                <a16:creationId xmlns:a16="http://schemas.microsoft.com/office/drawing/2014/main" id="{09D9819D-1EB3-6548-8E65-4FC2F991A07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27945" y="3224991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Rectangle 123">
            <a:extLst>
              <a:ext uri="{FF2B5EF4-FFF2-40B4-BE49-F238E27FC236}">
                <a16:creationId xmlns:a16="http://schemas.microsoft.com/office/drawing/2014/main" id="{A167D95C-B2E9-FD44-B86D-47A718CDA7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44587" y="3505119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Text Box 124">
            <a:extLst>
              <a:ext uri="{FF2B5EF4-FFF2-40B4-BE49-F238E27FC236}">
                <a16:creationId xmlns:a16="http://schemas.microsoft.com/office/drawing/2014/main" id="{3EF1FE2F-62D7-3B42-B7E7-59A3199D85C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44587" y="3513057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Text Box 138">
            <a:extLst>
              <a:ext uri="{FF2B5EF4-FFF2-40B4-BE49-F238E27FC236}">
                <a16:creationId xmlns:a16="http://schemas.microsoft.com/office/drawing/2014/main" id="{07DC90BD-790A-4E46-AE96-2E4CAB39432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39824" y="4227199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Rectangle 123">
            <a:extLst>
              <a:ext uri="{FF2B5EF4-FFF2-40B4-BE49-F238E27FC236}">
                <a16:creationId xmlns:a16="http://schemas.microsoft.com/office/drawing/2014/main" id="{86C2ABA8-3E9D-3943-BA9F-494420ECE4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44587" y="4510959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Text Box 124">
            <a:extLst>
              <a:ext uri="{FF2B5EF4-FFF2-40B4-BE49-F238E27FC236}">
                <a16:creationId xmlns:a16="http://schemas.microsoft.com/office/drawing/2014/main" id="{88984A53-5E72-964D-A672-06A0DB37B91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44587" y="4518897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Text Box 138">
            <a:extLst>
              <a:ext uri="{FF2B5EF4-FFF2-40B4-BE49-F238E27FC236}">
                <a16:creationId xmlns:a16="http://schemas.microsoft.com/office/drawing/2014/main" id="{88160478-F644-BD49-8D1C-63B30857BC8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39824" y="5233039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Rectangle 123">
            <a:extLst>
              <a:ext uri="{FF2B5EF4-FFF2-40B4-BE49-F238E27FC236}">
                <a16:creationId xmlns:a16="http://schemas.microsoft.com/office/drawing/2014/main" id="{E9473087-FFEC-4641-8817-B32F9C9A89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01778" y="1504409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Text Box 124">
            <a:extLst>
              <a:ext uri="{FF2B5EF4-FFF2-40B4-BE49-F238E27FC236}">
                <a16:creationId xmlns:a16="http://schemas.microsoft.com/office/drawing/2014/main" id="{D563F768-138A-4B4A-902C-0DCC8EB0DAD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801778" y="1512347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Text Box 138">
            <a:extLst>
              <a:ext uri="{FF2B5EF4-FFF2-40B4-BE49-F238E27FC236}">
                <a16:creationId xmlns:a16="http://schemas.microsoft.com/office/drawing/2014/main" id="{67501C88-70B4-1748-9E74-2C71411D9CB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97015" y="2226489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Rectangle 123">
            <a:extLst>
              <a:ext uri="{FF2B5EF4-FFF2-40B4-BE49-F238E27FC236}">
                <a16:creationId xmlns:a16="http://schemas.microsoft.com/office/drawing/2014/main" id="{1A19B253-0723-BD42-B11C-57ABC84629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01778" y="2510249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Text Box 124">
            <a:extLst>
              <a:ext uri="{FF2B5EF4-FFF2-40B4-BE49-F238E27FC236}">
                <a16:creationId xmlns:a16="http://schemas.microsoft.com/office/drawing/2014/main" id="{C56C59F8-93F0-474C-8F3E-0A74991FDA3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801778" y="2518187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Text Box 138">
            <a:extLst>
              <a:ext uri="{FF2B5EF4-FFF2-40B4-BE49-F238E27FC236}">
                <a16:creationId xmlns:a16="http://schemas.microsoft.com/office/drawing/2014/main" id="{36E9F460-A728-A846-8433-841F7205DD6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97015" y="3232329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9" name="Rectangle 123">
            <a:extLst>
              <a:ext uri="{FF2B5EF4-FFF2-40B4-BE49-F238E27FC236}">
                <a16:creationId xmlns:a16="http://schemas.microsoft.com/office/drawing/2014/main" id="{4F8217F6-4C32-9F42-B99F-C6C61314EA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06540" y="3505119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Text Box 124">
            <a:extLst>
              <a:ext uri="{FF2B5EF4-FFF2-40B4-BE49-F238E27FC236}">
                <a16:creationId xmlns:a16="http://schemas.microsoft.com/office/drawing/2014/main" id="{A5C89111-D356-6447-9DB0-74FACEEF6FD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806540" y="3513057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1" name="Text Box 138">
            <a:extLst>
              <a:ext uri="{FF2B5EF4-FFF2-40B4-BE49-F238E27FC236}">
                <a16:creationId xmlns:a16="http://schemas.microsoft.com/office/drawing/2014/main" id="{AF823CF9-E082-9F42-AF3A-40EA03AC363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801777" y="4227199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Rectangle 123">
            <a:extLst>
              <a:ext uri="{FF2B5EF4-FFF2-40B4-BE49-F238E27FC236}">
                <a16:creationId xmlns:a16="http://schemas.microsoft.com/office/drawing/2014/main" id="{2244515A-80F5-514F-BD5E-D570D4A351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06540" y="4510959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Text Box 124">
            <a:extLst>
              <a:ext uri="{FF2B5EF4-FFF2-40B4-BE49-F238E27FC236}">
                <a16:creationId xmlns:a16="http://schemas.microsoft.com/office/drawing/2014/main" id="{8000216B-F15A-2B44-A73F-87E7F03304B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806540" y="4518897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" name="Text Box 138">
            <a:extLst>
              <a:ext uri="{FF2B5EF4-FFF2-40B4-BE49-F238E27FC236}">
                <a16:creationId xmlns:a16="http://schemas.microsoft.com/office/drawing/2014/main" id="{726BE6B4-A063-634F-A25D-445A345323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801777" y="5233039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Rectangle 123">
            <a:extLst>
              <a:ext uri="{FF2B5EF4-FFF2-40B4-BE49-F238E27FC236}">
                <a16:creationId xmlns:a16="http://schemas.microsoft.com/office/drawing/2014/main" id="{A21C1749-8939-D64A-A4A2-C80A089C7C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70848" y="1514400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Text Box 124">
            <a:extLst>
              <a:ext uri="{FF2B5EF4-FFF2-40B4-BE49-F238E27FC236}">
                <a16:creationId xmlns:a16="http://schemas.microsoft.com/office/drawing/2014/main" id="{35DFF8ED-1EC6-3340-BB33-6D866A9C75B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70848" y="152233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" name="Text Box 138">
            <a:extLst>
              <a:ext uri="{FF2B5EF4-FFF2-40B4-BE49-F238E27FC236}">
                <a16:creationId xmlns:a16="http://schemas.microsoft.com/office/drawing/2014/main" id="{19E3234C-952A-1640-9110-FAA4D6C8369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66085" y="2236480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" name="Rectangle 123">
            <a:extLst>
              <a:ext uri="{FF2B5EF4-FFF2-40B4-BE49-F238E27FC236}">
                <a16:creationId xmlns:a16="http://schemas.microsoft.com/office/drawing/2014/main" id="{FA4E31C1-0176-E543-ADCE-8DEE185598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70848" y="2520240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Text Box 124">
            <a:extLst>
              <a:ext uri="{FF2B5EF4-FFF2-40B4-BE49-F238E27FC236}">
                <a16:creationId xmlns:a16="http://schemas.microsoft.com/office/drawing/2014/main" id="{E7F20CA4-B917-5340-865B-CB071642F30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70848" y="252817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" name="Text Box 138">
            <a:extLst>
              <a:ext uri="{FF2B5EF4-FFF2-40B4-BE49-F238E27FC236}">
                <a16:creationId xmlns:a16="http://schemas.microsoft.com/office/drawing/2014/main" id="{67AEB3FA-CDDE-9047-B2D2-E33E5F4E794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66085" y="3242320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" name="Rectangle 123">
            <a:extLst>
              <a:ext uri="{FF2B5EF4-FFF2-40B4-BE49-F238E27FC236}">
                <a16:creationId xmlns:a16="http://schemas.microsoft.com/office/drawing/2014/main" id="{EBD4F017-2EA9-A347-B072-0E1CB00E46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80372" y="3519070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Text Box 124">
            <a:extLst>
              <a:ext uri="{FF2B5EF4-FFF2-40B4-BE49-F238E27FC236}">
                <a16:creationId xmlns:a16="http://schemas.microsoft.com/office/drawing/2014/main" id="{76C1AF98-3A29-DD47-B5B1-F55B9F2CE6B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80372" y="352700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" name="Text Box 138">
            <a:extLst>
              <a:ext uri="{FF2B5EF4-FFF2-40B4-BE49-F238E27FC236}">
                <a16:creationId xmlns:a16="http://schemas.microsoft.com/office/drawing/2014/main" id="{0DC866A9-E915-3448-ACF0-9C588AC1676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75609" y="4241150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" name="Rectangle 123">
            <a:extLst>
              <a:ext uri="{FF2B5EF4-FFF2-40B4-BE49-F238E27FC236}">
                <a16:creationId xmlns:a16="http://schemas.microsoft.com/office/drawing/2014/main" id="{1BB2D6C4-79CC-5449-84B1-72D53698DD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80372" y="4524910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Text Box 124">
            <a:extLst>
              <a:ext uri="{FF2B5EF4-FFF2-40B4-BE49-F238E27FC236}">
                <a16:creationId xmlns:a16="http://schemas.microsoft.com/office/drawing/2014/main" id="{CDD76C7F-9075-914B-AAF0-27663C9505A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80372" y="453284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" name="Text Box 138">
            <a:extLst>
              <a:ext uri="{FF2B5EF4-FFF2-40B4-BE49-F238E27FC236}">
                <a16:creationId xmlns:a16="http://schemas.microsoft.com/office/drawing/2014/main" id="{01A97032-CB48-CD46-9DE6-C5D856E239B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75609" y="5246990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" name="Rectangle 123">
            <a:extLst>
              <a:ext uri="{FF2B5EF4-FFF2-40B4-BE49-F238E27FC236}">
                <a16:creationId xmlns:a16="http://schemas.microsoft.com/office/drawing/2014/main" id="{14BD1F0C-5C6B-B545-94C5-CCEBD3C9E5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44680" y="1536456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Text Box 124">
            <a:extLst>
              <a:ext uri="{FF2B5EF4-FFF2-40B4-BE49-F238E27FC236}">
                <a16:creationId xmlns:a16="http://schemas.microsoft.com/office/drawing/2014/main" id="{115EB8CC-D4CB-0D4F-AFF2-AE1AD7EF99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44680" y="1544394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5" name="Text Box 138">
            <a:extLst>
              <a:ext uri="{FF2B5EF4-FFF2-40B4-BE49-F238E27FC236}">
                <a16:creationId xmlns:a16="http://schemas.microsoft.com/office/drawing/2014/main" id="{E449B0EA-1258-944A-9FC2-12B577DA5D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39917" y="2258536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6" name="Rectangle 123">
            <a:extLst>
              <a:ext uri="{FF2B5EF4-FFF2-40B4-BE49-F238E27FC236}">
                <a16:creationId xmlns:a16="http://schemas.microsoft.com/office/drawing/2014/main" id="{8BC4463E-64F6-184A-89DD-0051AD5B62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44680" y="2542296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Text Box 124">
            <a:extLst>
              <a:ext uri="{FF2B5EF4-FFF2-40B4-BE49-F238E27FC236}">
                <a16:creationId xmlns:a16="http://schemas.microsoft.com/office/drawing/2014/main" id="{D45245A7-7FE6-424C-8BE4-CE7B91C3A7B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44680" y="2550234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" name="Text Box 138">
            <a:extLst>
              <a:ext uri="{FF2B5EF4-FFF2-40B4-BE49-F238E27FC236}">
                <a16:creationId xmlns:a16="http://schemas.microsoft.com/office/drawing/2014/main" id="{2B7BEC56-BA16-2B4A-8F34-CA09C865522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39917" y="3264376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" name="Rectangle 123">
            <a:extLst>
              <a:ext uri="{FF2B5EF4-FFF2-40B4-BE49-F238E27FC236}">
                <a16:creationId xmlns:a16="http://schemas.microsoft.com/office/drawing/2014/main" id="{251D1A07-B9BF-2A4A-9244-8C1DC0F4B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32800" y="3541852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Text Box 124">
            <a:extLst>
              <a:ext uri="{FF2B5EF4-FFF2-40B4-BE49-F238E27FC236}">
                <a16:creationId xmlns:a16="http://schemas.microsoft.com/office/drawing/2014/main" id="{D6A766D2-D17A-9541-AA06-627526D9AC6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32800" y="3549790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" name="Text Box 138">
            <a:extLst>
              <a:ext uri="{FF2B5EF4-FFF2-40B4-BE49-F238E27FC236}">
                <a16:creationId xmlns:a16="http://schemas.microsoft.com/office/drawing/2014/main" id="{BF46803B-DF76-364F-88C1-313895671C0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28037" y="4263932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" name="Rectangle 123">
            <a:extLst>
              <a:ext uri="{FF2B5EF4-FFF2-40B4-BE49-F238E27FC236}">
                <a16:creationId xmlns:a16="http://schemas.microsoft.com/office/drawing/2014/main" id="{40E4D94D-77CD-1842-9A60-17CADFF9FE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32800" y="4547692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Text Box 124">
            <a:extLst>
              <a:ext uri="{FF2B5EF4-FFF2-40B4-BE49-F238E27FC236}">
                <a16:creationId xmlns:a16="http://schemas.microsoft.com/office/drawing/2014/main" id="{CDF83B80-841D-0540-8788-DBD99AD289B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32800" y="4555630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" name="Text Box 138">
            <a:extLst>
              <a:ext uri="{FF2B5EF4-FFF2-40B4-BE49-F238E27FC236}">
                <a16:creationId xmlns:a16="http://schemas.microsoft.com/office/drawing/2014/main" id="{A3658CF0-4B29-3046-BE02-9C18C535B67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28037" y="5269772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" name="Rectangle 123">
            <a:extLst>
              <a:ext uri="{FF2B5EF4-FFF2-40B4-BE49-F238E27FC236}">
                <a16:creationId xmlns:a16="http://schemas.microsoft.com/office/drawing/2014/main" id="{73EA289B-2461-BE4B-A27D-F746505AA5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3749" y="1538407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Text Box 124">
            <a:extLst>
              <a:ext uri="{FF2B5EF4-FFF2-40B4-BE49-F238E27FC236}">
                <a16:creationId xmlns:a16="http://schemas.microsoft.com/office/drawing/2014/main" id="{9553F7AE-9660-FE40-8E1E-71ACD815AEB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13749" y="154634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" name="Text Box 138">
            <a:extLst>
              <a:ext uri="{FF2B5EF4-FFF2-40B4-BE49-F238E27FC236}">
                <a16:creationId xmlns:a16="http://schemas.microsoft.com/office/drawing/2014/main" id="{89DFABB0-4161-8A4F-86A3-E21CDF7FAA2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08986" y="2260487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" name="Rectangle 123">
            <a:extLst>
              <a:ext uri="{FF2B5EF4-FFF2-40B4-BE49-F238E27FC236}">
                <a16:creationId xmlns:a16="http://schemas.microsoft.com/office/drawing/2014/main" id="{4ED05FD5-1535-7243-B1C2-9889F256B4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3749" y="2544247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Text Box 124">
            <a:extLst>
              <a:ext uri="{FF2B5EF4-FFF2-40B4-BE49-F238E27FC236}">
                <a16:creationId xmlns:a16="http://schemas.microsoft.com/office/drawing/2014/main" id="{7033ED13-7056-B44A-8951-F0FD1A4FC0C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13749" y="255218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" name="Text Box 138">
            <a:extLst>
              <a:ext uri="{FF2B5EF4-FFF2-40B4-BE49-F238E27FC236}">
                <a16:creationId xmlns:a16="http://schemas.microsoft.com/office/drawing/2014/main" id="{CDF2250E-0C28-EA49-A699-636B0F6725F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08986" y="3266327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" name="Rectangle 123">
            <a:extLst>
              <a:ext uri="{FF2B5EF4-FFF2-40B4-BE49-F238E27FC236}">
                <a16:creationId xmlns:a16="http://schemas.microsoft.com/office/drawing/2014/main" id="{8EC71641-26A0-F243-A2FB-CB9C6C280F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23273" y="3550998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Text Box 124">
            <a:extLst>
              <a:ext uri="{FF2B5EF4-FFF2-40B4-BE49-F238E27FC236}">
                <a16:creationId xmlns:a16="http://schemas.microsoft.com/office/drawing/2014/main" id="{63B73012-4859-FB48-B270-5A34E04BA74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23273" y="355893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" name="Text Box 138">
            <a:extLst>
              <a:ext uri="{FF2B5EF4-FFF2-40B4-BE49-F238E27FC236}">
                <a16:creationId xmlns:a16="http://schemas.microsoft.com/office/drawing/2014/main" id="{52C020E6-887D-1147-9098-0ED2CC40CEC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18510" y="4273078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4" name="Rectangle 123">
            <a:extLst>
              <a:ext uri="{FF2B5EF4-FFF2-40B4-BE49-F238E27FC236}">
                <a16:creationId xmlns:a16="http://schemas.microsoft.com/office/drawing/2014/main" id="{0408E0FA-5F51-314B-BB66-54824E952B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23273" y="4556838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Text Box 124">
            <a:extLst>
              <a:ext uri="{FF2B5EF4-FFF2-40B4-BE49-F238E27FC236}">
                <a16:creationId xmlns:a16="http://schemas.microsoft.com/office/drawing/2014/main" id="{C14BA44A-6EC4-664B-AD1D-136767ED3EC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23273" y="456477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" name="Text Box 138">
            <a:extLst>
              <a:ext uri="{FF2B5EF4-FFF2-40B4-BE49-F238E27FC236}">
                <a16:creationId xmlns:a16="http://schemas.microsoft.com/office/drawing/2014/main" id="{36CA041E-8618-FF42-84F8-E84A2B66C66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18510" y="5278918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7" name="Rectangle 123">
            <a:extLst>
              <a:ext uri="{FF2B5EF4-FFF2-40B4-BE49-F238E27FC236}">
                <a16:creationId xmlns:a16="http://schemas.microsoft.com/office/drawing/2014/main" id="{483A6354-174A-2D48-A504-E6D6108B49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75674" y="1536456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Text Box 124">
            <a:extLst>
              <a:ext uri="{FF2B5EF4-FFF2-40B4-BE49-F238E27FC236}">
                <a16:creationId xmlns:a16="http://schemas.microsoft.com/office/drawing/2014/main" id="{F74574DA-74B3-8740-ADC8-15ECF8A2954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75674" y="1544394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9" name="Text Box 138">
            <a:extLst>
              <a:ext uri="{FF2B5EF4-FFF2-40B4-BE49-F238E27FC236}">
                <a16:creationId xmlns:a16="http://schemas.microsoft.com/office/drawing/2014/main" id="{40FD7EB2-C648-6840-BE08-ED696530325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70911" y="2258536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Rectangle 123">
            <a:extLst>
              <a:ext uri="{FF2B5EF4-FFF2-40B4-BE49-F238E27FC236}">
                <a16:creationId xmlns:a16="http://schemas.microsoft.com/office/drawing/2014/main" id="{972ED783-500F-074E-80FB-5D612DB9BF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75674" y="2542296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Text Box 124">
            <a:extLst>
              <a:ext uri="{FF2B5EF4-FFF2-40B4-BE49-F238E27FC236}">
                <a16:creationId xmlns:a16="http://schemas.microsoft.com/office/drawing/2014/main" id="{0DBF749E-30A6-E843-813B-B82B59238FB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75674" y="2550234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2" name="Text Box 138">
            <a:extLst>
              <a:ext uri="{FF2B5EF4-FFF2-40B4-BE49-F238E27FC236}">
                <a16:creationId xmlns:a16="http://schemas.microsoft.com/office/drawing/2014/main" id="{FC44965D-03E1-AB45-90F0-A614E1C9B50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70911" y="3264376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3" name="Rectangle 123">
            <a:extLst>
              <a:ext uri="{FF2B5EF4-FFF2-40B4-BE49-F238E27FC236}">
                <a16:creationId xmlns:a16="http://schemas.microsoft.com/office/drawing/2014/main" id="{889C07B2-7AAF-E143-A6D3-DABF3DD625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70911" y="3550998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Text Box 124">
            <a:extLst>
              <a:ext uri="{FF2B5EF4-FFF2-40B4-BE49-F238E27FC236}">
                <a16:creationId xmlns:a16="http://schemas.microsoft.com/office/drawing/2014/main" id="{C732CECC-DCA6-4348-8C1D-89E7F4708D8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70911" y="355893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Text Box 138">
            <a:extLst>
              <a:ext uri="{FF2B5EF4-FFF2-40B4-BE49-F238E27FC236}">
                <a16:creationId xmlns:a16="http://schemas.microsoft.com/office/drawing/2014/main" id="{61F14032-F884-3040-86F6-48CE4AA10D4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66148" y="4273078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123">
            <a:extLst>
              <a:ext uri="{FF2B5EF4-FFF2-40B4-BE49-F238E27FC236}">
                <a16:creationId xmlns:a16="http://schemas.microsoft.com/office/drawing/2014/main" id="{1DCC95C9-DCC6-9B45-833D-9052650F9A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70911" y="4556838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Text Box 124">
            <a:extLst>
              <a:ext uri="{FF2B5EF4-FFF2-40B4-BE49-F238E27FC236}">
                <a16:creationId xmlns:a16="http://schemas.microsoft.com/office/drawing/2014/main" id="{6A19E255-9463-7B46-A39E-4A65DC47D3A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70911" y="456477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8" name="Text Box 138">
            <a:extLst>
              <a:ext uri="{FF2B5EF4-FFF2-40B4-BE49-F238E27FC236}">
                <a16:creationId xmlns:a16="http://schemas.microsoft.com/office/drawing/2014/main" id="{15CB5570-C86B-8A4A-9FE4-486014B4F47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66148" y="5278918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3" name="Picture Placeholder 33">
            <a:extLst>
              <a:ext uri="{FF2B5EF4-FFF2-40B4-BE49-F238E27FC236}">
                <a16:creationId xmlns:a16="http://schemas.microsoft.com/office/drawing/2014/main" id="{CCE7A210-79B2-8D43-AFA4-CAD3D7A8AE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" b="35910"/>
          <a:stretch/>
        </p:blipFill>
        <p:spPr>
          <a:xfrm>
            <a:off x="8836702" y="2710918"/>
            <a:ext cx="835025" cy="515938"/>
          </a:xfrm>
          <a:prstGeom prst="rect">
            <a:avLst/>
          </a:prstGeom>
        </p:spPr>
      </p:pic>
      <p:sp>
        <p:nvSpPr>
          <p:cNvPr id="234" name="Rectangle 123">
            <a:extLst>
              <a:ext uri="{FF2B5EF4-FFF2-40B4-BE49-F238E27FC236}">
                <a16:creationId xmlns:a16="http://schemas.microsoft.com/office/drawing/2014/main" id="{0AE7C07C-208F-EC48-ACC9-F3A2D7673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3749" y="5583740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Text Box 124">
            <a:extLst>
              <a:ext uri="{FF2B5EF4-FFF2-40B4-BE49-F238E27FC236}">
                <a16:creationId xmlns:a16="http://schemas.microsoft.com/office/drawing/2014/main" id="{419465CA-47C5-3A44-A2E7-14FDB025C8A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13749" y="559167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31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Text Box 138">
            <a:extLst>
              <a:ext uri="{FF2B5EF4-FFF2-40B4-BE49-F238E27FC236}">
                <a16:creationId xmlns:a16="http://schemas.microsoft.com/office/drawing/2014/main" id="{7ABD4FC6-9F84-A14E-8D4A-2A211C94043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08986" y="6305820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0" name="Picture Placeholder 33">
            <a:extLst>
              <a:ext uri="{FF2B5EF4-FFF2-40B4-BE49-F238E27FC236}">
                <a16:creationId xmlns:a16="http://schemas.microsoft.com/office/drawing/2014/main" id="{CAB80038-6274-0644-A40E-7D38AD2300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" b="36932"/>
          <a:stretch/>
        </p:blipFill>
        <p:spPr>
          <a:xfrm>
            <a:off x="4712185" y="3754205"/>
            <a:ext cx="835025" cy="515938"/>
          </a:xfrm>
          <a:prstGeom prst="rect">
            <a:avLst/>
          </a:prstGeom>
        </p:spPr>
      </p:pic>
      <p:pic>
        <p:nvPicPr>
          <p:cNvPr id="241" name="Picture Placeholder 33">
            <a:extLst>
              <a:ext uri="{FF2B5EF4-FFF2-40B4-BE49-F238E27FC236}">
                <a16:creationId xmlns:a16="http://schemas.microsoft.com/office/drawing/2014/main" id="{800BED0E-7BDE-2948-BD87-5B8EE24B82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1364" r="-845" b="36848"/>
          <a:stretch/>
        </p:blipFill>
        <p:spPr>
          <a:xfrm>
            <a:off x="6774727" y="3724937"/>
            <a:ext cx="835025" cy="515938"/>
          </a:xfrm>
          <a:prstGeom prst="rect">
            <a:avLst/>
          </a:prstGeom>
        </p:spPr>
      </p:pic>
      <p:pic>
        <p:nvPicPr>
          <p:cNvPr id="242" name="Picture Placeholder 33">
            <a:extLst>
              <a:ext uri="{FF2B5EF4-FFF2-40B4-BE49-F238E27FC236}">
                <a16:creationId xmlns:a16="http://schemas.microsoft.com/office/drawing/2014/main" id="{A7B27619-F1F0-3D44-A0CA-B4A914050C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19106"/>
          <a:stretch/>
        </p:blipFill>
        <p:spPr>
          <a:xfrm>
            <a:off x="5767778" y="3755530"/>
            <a:ext cx="835025" cy="515938"/>
          </a:xfrm>
          <a:prstGeom prst="rect">
            <a:avLst/>
          </a:prstGeom>
        </p:spPr>
      </p:pic>
      <p:pic>
        <p:nvPicPr>
          <p:cNvPr id="243" name="Picture Placeholder 33">
            <a:extLst>
              <a:ext uri="{FF2B5EF4-FFF2-40B4-BE49-F238E27FC236}">
                <a16:creationId xmlns:a16="http://schemas.microsoft.com/office/drawing/2014/main" id="{8F47F00D-BC94-C842-981F-F1B7B9A40F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t="2345" r="-64" b="35867"/>
          <a:stretch/>
        </p:blipFill>
        <p:spPr>
          <a:xfrm>
            <a:off x="7815828" y="3705507"/>
            <a:ext cx="835025" cy="515938"/>
          </a:xfrm>
          <a:prstGeom prst="rect">
            <a:avLst/>
          </a:prstGeom>
        </p:spPr>
      </p:pic>
      <p:pic>
        <p:nvPicPr>
          <p:cNvPr id="244" name="Picture Placeholder 33">
            <a:extLst>
              <a:ext uri="{FF2B5EF4-FFF2-40B4-BE49-F238E27FC236}">
                <a16:creationId xmlns:a16="http://schemas.microsoft.com/office/drawing/2014/main" id="{8E3B73D1-3486-7A4F-972D-CD1CA4E6E2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" b="36793"/>
          <a:stretch/>
        </p:blipFill>
        <p:spPr>
          <a:xfrm>
            <a:off x="8846362" y="3702724"/>
            <a:ext cx="835025" cy="515938"/>
          </a:xfrm>
          <a:prstGeom prst="rect">
            <a:avLst/>
          </a:prstGeom>
        </p:spPr>
      </p:pic>
      <p:pic>
        <p:nvPicPr>
          <p:cNvPr id="245" name="Picture Placeholder 33">
            <a:extLst>
              <a:ext uri="{FF2B5EF4-FFF2-40B4-BE49-F238E27FC236}">
                <a16:creationId xmlns:a16="http://schemas.microsoft.com/office/drawing/2014/main" id="{ABFCBA14-2BE3-A94C-B2C9-EC3AAEBF614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" b="35674"/>
          <a:stretch/>
        </p:blipFill>
        <p:spPr>
          <a:xfrm>
            <a:off x="9879511" y="3695453"/>
            <a:ext cx="835025" cy="515938"/>
          </a:xfrm>
          <a:prstGeom prst="rect">
            <a:avLst/>
          </a:prstGeom>
        </p:spPr>
      </p:pic>
      <p:pic>
        <p:nvPicPr>
          <p:cNvPr id="246" name="Picture Placeholder 33">
            <a:extLst>
              <a:ext uri="{FF2B5EF4-FFF2-40B4-BE49-F238E27FC236}">
                <a16:creationId xmlns:a16="http://schemas.microsoft.com/office/drawing/2014/main" id="{63BBA0A3-02DF-394C-BF89-7BB6603FD0E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2251" r="132" b="35961"/>
          <a:stretch/>
        </p:blipFill>
        <p:spPr>
          <a:xfrm>
            <a:off x="10889520" y="3687571"/>
            <a:ext cx="835025" cy="515938"/>
          </a:xfrm>
          <a:prstGeom prst="rect">
            <a:avLst/>
          </a:prstGeom>
        </p:spPr>
      </p:pic>
      <p:pic>
        <p:nvPicPr>
          <p:cNvPr id="247" name="Picture Placeholder 33">
            <a:extLst>
              <a:ext uri="{FF2B5EF4-FFF2-40B4-BE49-F238E27FC236}">
                <a16:creationId xmlns:a16="http://schemas.microsoft.com/office/drawing/2014/main" id="{EF058F5C-302D-5042-A60B-43FAB2CB5D1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t="3551" r="-761" b="34661"/>
          <a:stretch/>
        </p:blipFill>
        <p:spPr>
          <a:xfrm>
            <a:off x="4712185" y="4743473"/>
            <a:ext cx="835025" cy="515938"/>
          </a:xfrm>
          <a:prstGeom prst="rect">
            <a:avLst/>
          </a:prstGeom>
        </p:spPr>
      </p:pic>
      <p:pic>
        <p:nvPicPr>
          <p:cNvPr id="248" name="Picture Placeholder 33">
            <a:extLst>
              <a:ext uri="{FF2B5EF4-FFF2-40B4-BE49-F238E27FC236}">
                <a16:creationId xmlns:a16="http://schemas.microsoft.com/office/drawing/2014/main" id="{5A72FAC7-A87F-3C47-B4E6-105E95F34F7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 b="33858"/>
          <a:stretch/>
        </p:blipFill>
        <p:spPr>
          <a:xfrm>
            <a:off x="5753490" y="4758647"/>
            <a:ext cx="835025" cy="515938"/>
          </a:xfrm>
          <a:prstGeom prst="rect">
            <a:avLst/>
          </a:prstGeom>
        </p:spPr>
      </p:pic>
      <p:pic>
        <p:nvPicPr>
          <p:cNvPr id="112" name="Picture 111" descr="Icon&#10;&#10;Description automatically generated">
            <a:extLst>
              <a:ext uri="{FF2B5EF4-FFF2-40B4-BE49-F238E27FC236}">
                <a16:creationId xmlns:a16="http://schemas.microsoft.com/office/drawing/2014/main" id="{F4C547E3-1DD8-D748-B85B-8C8A048DC9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08" y="5677593"/>
            <a:ext cx="537709" cy="5377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514"/>
              </a:srgbClr>
            </a:outerShdw>
          </a:effectLst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F97D806-6AB7-0B46-9125-7778D11EE7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45" y="5677593"/>
            <a:ext cx="540046" cy="5377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514"/>
              </a:srgbClr>
            </a:outerShdw>
          </a:effectLst>
        </p:spPr>
      </p:pic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1B5FB5E8-4215-B745-A892-66238F348E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19" y="5677593"/>
            <a:ext cx="537709" cy="5377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514"/>
              </a:srgbClr>
            </a:outerShdw>
          </a:effectLst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13154A8-86B6-8741-875C-25F1C638F4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5048" y="6135010"/>
            <a:ext cx="1127115" cy="481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19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18A4EA7796A146901B3446A7C51562" ma:contentTypeVersion="13" ma:contentTypeDescription="Create a new document." ma:contentTypeScope="" ma:versionID="fc647c1b7a3857d483ffba36dee6fe7d">
  <xsd:schema xmlns:xsd="http://www.w3.org/2001/XMLSchema" xmlns:xs="http://www.w3.org/2001/XMLSchema" xmlns:p="http://schemas.microsoft.com/office/2006/metadata/properties" xmlns:ns2="f73e5c17-50ce-4f27-9e14-c9af0f66c2ac" xmlns:ns3="a513daf7-8405-4d5e-9fa1-262fb18eca61" targetNamespace="http://schemas.microsoft.com/office/2006/metadata/properties" ma:root="true" ma:fieldsID="76fe1909c15908269db7bb0d4c9f9d88" ns2:_="" ns3:_="">
    <xsd:import namespace="f73e5c17-50ce-4f27-9e14-c9af0f66c2ac"/>
    <xsd:import namespace="a513daf7-8405-4d5e-9fa1-262fb18eca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e5c17-50ce-4f27-9e14-c9af0f66c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3daf7-8405-4d5e-9fa1-262fb18eca6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565930-B257-4123-94C7-EC6562FE9C8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FC1F603-32EE-465E-9315-4A2C217840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72942-73A2-4950-A568-6EC6D544F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e5c17-50ce-4f27-9e14-c9af0f66c2ac"/>
    <ds:schemaRef ds:uri="a513daf7-8405-4d5e-9fa1-262fb18eca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93</Words>
  <Application>Microsoft Macintosh PowerPoint</Application>
  <PresentationFormat>Widescreen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KCaruso</dc:creator>
  <cp:lastModifiedBy>Ponce, Alexa</cp:lastModifiedBy>
  <cp:revision>12</cp:revision>
  <dcterms:created xsi:type="dcterms:W3CDTF">2020-09-29T17:23:51Z</dcterms:created>
  <dcterms:modified xsi:type="dcterms:W3CDTF">2021-11-04T16:21:53Z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0x0101005018A4EA7796A146901B3446A7C51562</vt:lpwstr>
  </property>
</Properties>
</file>